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2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Lst>
  <p:sldSz cx="9144000" cy="5143500" type="screen16x9"/>
  <p:notesSz cx="6858000" cy="9144000"/>
  <p:embeddedFontLst>
    <p:embeddedFont>
      <p:font typeface="Amatic SC" panose="020B0604020202020204" charset="-79"/>
      <p:regular r:id="rId24"/>
      <p:bold r:id="rId25"/>
    </p:embeddedFont>
    <p:embeddedFont>
      <p:font typeface="Bebas Neue" panose="020B0604020202020204" charset="0"/>
      <p:regular r:id="rId26"/>
    </p:embeddedFont>
    <p:embeddedFont>
      <p:font typeface="Calibri" panose="020F0502020204030204" pitchFamily="34" charset="0"/>
      <p:regular r:id="rId27"/>
      <p:bold r:id="rId28"/>
      <p:italic r:id="rId29"/>
      <p:boldItalic r:id="rId30"/>
    </p:embeddedFont>
    <p:embeddedFont>
      <p:font typeface="Denk One" panose="020B0604020202020204" charset="0"/>
      <p:regular r:id="rId31"/>
    </p:embeddedFont>
    <p:embeddedFont>
      <p:font typeface="Fira Sans Extra Condensed" panose="020B0604020202020204" charset="0"/>
      <p:regular r:id="rId32"/>
      <p:bold r:id="rId33"/>
      <p:italic r:id="rId34"/>
      <p:boldItalic r:id="rId35"/>
    </p:embeddedFont>
    <p:embeddedFont>
      <p:font typeface="Proxima Nova" panose="020B0604020202020204" charset="0"/>
      <p:regular r:id="rId36"/>
      <p:bold r:id="rId37"/>
      <p:italic r:id="rId38"/>
      <p:boldItalic r:id="rId39"/>
    </p:embeddedFont>
    <p:embeddedFont>
      <p:font typeface="PT Sans" panose="020B0604020202020204" charset="0"/>
      <p:regular r:id="rId40"/>
      <p:bold r:id="rId41"/>
      <p:italic r:id="rId42"/>
      <p:boldItalic r:id="rId43"/>
    </p:embeddedFont>
    <p:embeddedFont>
      <p:font typeface="Quantico" panose="020B0604020202020204" charset="0"/>
      <p:regular r:id="rId44"/>
      <p:bold r:id="rId45"/>
      <p:italic r:id="rId46"/>
      <p:boldItalic r:id="rId47"/>
    </p:embeddedFont>
    <p:embeddedFont>
      <p:font typeface="Roboto Medium" panose="020B0604020202020204" charset="0"/>
      <p:regular r:id="rId48"/>
      <p:bold r:id="rId49"/>
      <p:italic r:id="rId50"/>
      <p:boldItalic r:id="rId51"/>
    </p:embeddedFont>
    <p:embeddedFont>
      <p:font typeface="Source Code Pro" panose="020B0604020202020204" charset="0"/>
      <p:regular r:id="rId52"/>
      <p:bold r:id="rId53"/>
      <p:italic r:id="rId54"/>
      <p:boldItalic r:id="rId55"/>
    </p:embeddedFont>
    <p:embeddedFont>
      <p:font typeface="Source Code Pro Medium" panose="020B0604020202020204"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FAEF77F-33E5-4D6E-A5C8-2CF0E333D8EE}">
  <a:tblStyle styleId="{FFAEF77F-33E5-4D6E-A5C8-2CF0E333D8E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B2AD979-62F4-4A1E-AD7A-950AB99C7E8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780"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19.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font" Target="fonts/font24.fntdata"/><Relationship Id="rId50" Type="http://schemas.openxmlformats.org/officeDocument/2006/relationships/font" Target="fonts/font27.fntdata"/><Relationship Id="rId55" Type="http://schemas.openxmlformats.org/officeDocument/2006/relationships/font" Target="fonts/font32.fntdata"/><Relationship Id="rId63"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6.fntdata"/><Relationship Id="rId11" Type="http://schemas.openxmlformats.org/officeDocument/2006/relationships/slide" Target="slides/slide9.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3" Type="http://schemas.openxmlformats.org/officeDocument/2006/relationships/font" Target="fonts/font30.fntdata"/><Relationship Id="rId58" Type="http://schemas.openxmlformats.org/officeDocument/2006/relationships/font" Target="fonts/font35.fntdata"/><Relationship Id="rId5" Type="http://schemas.openxmlformats.org/officeDocument/2006/relationships/slide" Target="slides/slide3.xml"/><Relationship Id="rId61"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font" Target="fonts/font25.fntdata"/><Relationship Id="rId56" Type="http://schemas.openxmlformats.org/officeDocument/2006/relationships/font" Target="fonts/font33.fntdata"/><Relationship Id="rId8" Type="http://schemas.openxmlformats.org/officeDocument/2006/relationships/slide" Target="slides/slide6.xml"/><Relationship Id="rId51" Type="http://schemas.openxmlformats.org/officeDocument/2006/relationships/font" Target="fonts/font2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font" Target="fonts/font23.fntdata"/><Relationship Id="rId59" Type="http://schemas.openxmlformats.org/officeDocument/2006/relationships/font" Target="fonts/font36.fntdata"/><Relationship Id="rId20" Type="http://schemas.openxmlformats.org/officeDocument/2006/relationships/slide" Target="slides/slide18.xml"/><Relationship Id="rId41" Type="http://schemas.openxmlformats.org/officeDocument/2006/relationships/font" Target="fonts/font18.fntdata"/><Relationship Id="rId54" Type="http://schemas.openxmlformats.org/officeDocument/2006/relationships/font" Target="fonts/font31.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font" Target="fonts/font26.fntdata"/><Relationship Id="rId57" Type="http://schemas.openxmlformats.org/officeDocument/2006/relationships/font" Target="fonts/font34.fntdata"/><Relationship Id="rId10" Type="http://schemas.openxmlformats.org/officeDocument/2006/relationships/slide" Target="slides/slide8.xml"/><Relationship Id="rId31" Type="http://schemas.openxmlformats.org/officeDocument/2006/relationships/font" Target="fonts/font8.fntdata"/><Relationship Id="rId44" Type="http://schemas.openxmlformats.org/officeDocument/2006/relationships/font" Target="fonts/font21.fntdata"/><Relationship Id="rId52" Type="http://schemas.openxmlformats.org/officeDocument/2006/relationships/font" Target="fonts/font29.fntdata"/><Relationship Id="rId6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20f7af2584a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20f7af2584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8"/>
        <p:cNvGrpSpPr/>
        <p:nvPr/>
      </p:nvGrpSpPr>
      <p:grpSpPr>
        <a:xfrm>
          <a:off x="0" y="0"/>
          <a:ext cx="0" cy="0"/>
          <a:chOff x="0" y="0"/>
          <a:chExt cx="0" cy="0"/>
        </a:xfrm>
      </p:grpSpPr>
      <p:sp>
        <p:nvSpPr>
          <p:cNvPr id="6559" name="Google Shape;6559;g1e2dd6ba596_0_199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0" name="Google Shape;6560;g1e2dd6ba596_0_19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5"/>
        <p:cNvGrpSpPr/>
        <p:nvPr/>
      </p:nvGrpSpPr>
      <p:grpSpPr>
        <a:xfrm>
          <a:off x="0" y="0"/>
          <a:ext cx="0" cy="0"/>
          <a:chOff x="0" y="0"/>
          <a:chExt cx="0" cy="0"/>
        </a:xfrm>
      </p:grpSpPr>
      <p:sp>
        <p:nvSpPr>
          <p:cNvPr id="6986" name="Google Shape;6986;g1e2dd6ba596_0_203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7" name="Google Shape;6987;g1e2dd6ba596_0_20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8"/>
        <p:cNvGrpSpPr/>
        <p:nvPr/>
      </p:nvGrpSpPr>
      <p:grpSpPr>
        <a:xfrm>
          <a:off x="0" y="0"/>
          <a:ext cx="0" cy="0"/>
          <a:chOff x="0" y="0"/>
          <a:chExt cx="0" cy="0"/>
        </a:xfrm>
      </p:grpSpPr>
      <p:sp>
        <p:nvSpPr>
          <p:cNvPr id="7149" name="Google Shape;7149;g1e2dd6ba596_0_205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0" name="Google Shape;7150;g1e2dd6ba596_0_20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0"/>
        <p:cNvGrpSpPr/>
        <p:nvPr/>
      </p:nvGrpSpPr>
      <p:grpSpPr>
        <a:xfrm>
          <a:off x="0" y="0"/>
          <a:ext cx="0" cy="0"/>
          <a:chOff x="0" y="0"/>
          <a:chExt cx="0" cy="0"/>
        </a:xfrm>
      </p:grpSpPr>
      <p:sp>
        <p:nvSpPr>
          <p:cNvPr id="7551" name="Google Shape;7551;g1e2dd6ba596_0_209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2" name="Google Shape;7552;g1e2dd6ba596_0_209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1"/>
        <p:cNvGrpSpPr/>
        <p:nvPr/>
      </p:nvGrpSpPr>
      <p:grpSpPr>
        <a:xfrm>
          <a:off x="0" y="0"/>
          <a:ext cx="0" cy="0"/>
          <a:chOff x="0" y="0"/>
          <a:chExt cx="0" cy="0"/>
        </a:xfrm>
      </p:grpSpPr>
      <p:sp>
        <p:nvSpPr>
          <p:cNvPr id="7922" name="Google Shape;7922;g1e2dd6ba596_0_2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3" name="Google Shape;7923;g1e2dd6ba596_0_2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0"/>
        <p:cNvGrpSpPr/>
        <p:nvPr/>
      </p:nvGrpSpPr>
      <p:grpSpPr>
        <a:xfrm>
          <a:off x="0" y="0"/>
          <a:ext cx="0" cy="0"/>
          <a:chOff x="0" y="0"/>
          <a:chExt cx="0" cy="0"/>
        </a:xfrm>
      </p:grpSpPr>
      <p:sp>
        <p:nvSpPr>
          <p:cNvPr id="8311" name="Google Shape;8311;g1e2dd6ba596_0_217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2" name="Google Shape;8312;g1e2dd6ba596_0_217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1"/>
        <p:cNvGrpSpPr/>
        <p:nvPr/>
      </p:nvGrpSpPr>
      <p:grpSpPr>
        <a:xfrm>
          <a:off x="0" y="0"/>
          <a:ext cx="0" cy="0"/>
          <a:chOff x="0" y="0"/>
          <a:chExt cx="0" cy="0"/>
        </a:xfrm>
      </p:grpSpPr>
      <p:sp>
        <p:nvSpPr>
          <p:cNvPr id="8742" name="Google Shape;8742;g1e2dd6ba596_0_22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3" name="Google Shape;8743;g1e2dd6ba596_0_22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4"/>
        <p:cNvGrpSpPr/>
        <p:nvPr/>
      </p:nvGrpSpPr>
      <p:grpSpPr>
        <a:xfrm>
          <a:off x="0" y="0"/>
          <a:ext cx="0" cy="0"/>
          <a:chOff x="0" y="0"/>
          <a:chExt cx="0" cy="0"/>
        </a:xfrm>
      </p:grpSpPr>
      <p:sp>
        <p:nvSpPr>
          <p:cNvPr id="9535" name="Google Shape;9535;g1e2dd6ba596_0_22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6" name="Google Shape;9536;g1e2dd6ba596_0_22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5"/>
        <p:cNvGrpSpPr/>
        <p:nvPr/>
      </p:nvGrpSpPr>
      <p:grpSpPr>
        <a:xfrm>
          <a:off x="0" y="0"/>
          <a:ext cx="0" cy="0"/>
          <a:chOff x="0" y="0"/>
          <a:chExt cx="0" cy="0"/>
        </a:xfrm>
      </p:grpSpPr>
      <p:sp>
        <p:nvSpPr>
          <p:cNvPr id="10276" name="Google Shape;10276;g1e2dd6ba596_0_236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7" name="Google Shape;10277;g1e2dd6ba596_0_23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8"/>
        <p:cNvGrpSpPr/>
        <p:nvPr/>
      </p:nvGrpSpPr>
      <p:grpSpPr>
        <a:xfrm>
          <a:off x="0" y="0"/>
          <a:ext cx="0" cy="0"/>
          <a:chOff x="0" y="0"/>
          <a:chExt cx="0" cy="0"/>
        </a:xfrm>
      </p:grpSpPr>
      <p:sp>
        <p:nvSpPr>
          <p:cNvPr id="10969" name="Google Shape;10969;g1e2dd6ba596_0_24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0" name="Google Shape;10970;g1e2dd6ba596_0_24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21f30c3009d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21f30c3009d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0"/>
        <p:cNvGrpSpPr/>
        <p:nvPr/>
      </p:nvGrpSpPr>
      <p:grpSpPr>
        <a:xfrm>
          <a:off x="0" y="0"/>
          <a:ext cx="0" cy="0"/>
          <a:chOff x="0" y="0"/>
          <a:chExt cx="0" cy="0"/>
        </a:xfrm>
      </p:grpSpPr>
      <p:sp>
        <p:nvSpPr>
          <p:cNvPr id="11271" name="Google Shape;11271;g1e2dd6ba596_0_24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2" name="Google Shape;11272;g1e2dd6ba596_0_24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cc9050bdf8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83c72f903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83c72f903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cc9050bdf8_0_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cc9050bdf8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fd8e885a12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fd8e885a12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e2dd6ba596_0_137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e2dd6ba596_0_13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1e2dd6ba596_0_14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1e2dd6ba596_0_14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789400" y="1309975"/>
            <a:ext cx="4148400" cy="16779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5200"/>
              <a:buNone/>
              <a:defRPr sz="3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5169200" y="3772200"/>
            <a:ext cx="3043800" cy="528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12" name="Google Shape;12;p2"/>
          <p:cNvSpPr/>
          <p:nvPr/>
        </p:nvSpPr>
        <p:spPr>
          <a:xfrm>
            <a:off x="11575" y="0"/>
            <a:ext cx="3048600" cy="4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059300" y="0"/>
            <a:ext cx="6084600" cy="41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9"/>
        <p:cNvGrpSpPr/>
        <p:nvPr/>
      </p:nvGrpSpPr>
      <p:grpSpPr>
        <a:xfrm>
          <a:off x="0" y="0"/>
          <a:ext cx="0" cy="0"/>
          <a:chOff x="0" y="0"/>
          <a:chExt cx="0" cy="0"/>
        </a:xfrm>
      </p:grpSpPr>
      <p:sp>
        <p:nvSpPr>
          <p:cNvPr id="70" name="Google Shape;70;p11"/>
          <p:cNvSpPr txBox="1">
            <a:spLocks noGrp="1"/>
          </p:cNvSpPr>
          <p:nvPr>
            <p:ph type="title" hasCustomPrompt="1"/>
          </p:nvPr>
        </p:nvSpPr>
        <p:spPr>
          <a:xfrm>
            <a:off x="3030250" y="1291525"/>
            <a:ext cx="4711500" cy="1198200"/>
          </a:xfrm>
          <a:prstGeom prst="rect">
            <a:avLst/>
          </a:prstGeom>
        </p:spPr>
        <p:txBody>
          <a:bodyPr spcFirstLastPara="1" wrap="square" lIns="91425" tIns="91425" rIns="91425" bIns="91425" anchor="b" anchorCtr="0">
            <a:noAutofit/>
          </a:bodyPr>
          <a:lstStyle>
            <a:lvl1pPr lvl="0" rtl="0">
              <a:spcBef>
                <a:spcPts val="0"/>
              </a:spcBef>
              <a:spcAft>
                <a:spcPts val="0"/>
              </a:spcAft>
              <a:buSzPts val="9600"/>
              <a:buNone/>
              <a:defRPr sz="6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71" name="Google Shape;71;p11"/>
          <p:cNvSpPr txBox="1">
            <a:spLocks noGrp="1"/>
          </p:cNvSpPr>
          <p:nvPr>
            <p:ph type="subTitle" idx="1"/>
          </p:nvPr>
        </p:nvSpPr>
        <p:spPr>
          <a:xfrm>
            <a:off x="4173275" y="3581850"/>
            <a:ext cx="3169800" cy="67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2" name="Google Shape;72;p11"/>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73" name="Google Shape;73;p11"/>
          <p:cNvSpPr/>
          <p:nvPr/>
        </p:nvSpPr>
        <p:spPr>
          <a:xfrm>
            <a:off x="11575" y="0"/>
            <a:ext cx="3048600" cy="4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a:off x="3059300" y="0"/>
            <a:ext cx="6084600" cy="41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76"/>
        <p:cNvGrpSpPr/>
        <p:nvPr/>
      </p:nvGrpSpPr>
      <p:grpSpPr>
        <a:xfrm>
          <a:off x="0" y="0"/>
          <a:ext cx="0" cy="0"/>
          <a:chOff x="0" y="0"/>
          <a:chExt cx="0" cy="0"/>
        </a:xfrm>
      </p:grpSpPr>
      <p:grpSp>
        <p:nvGrpSpPr>
          <p:cNvPr id="77" name="Google Shape;77;p13"/>
          <p:cNvGrpSpPr/>
          <p:nvPr/>
        </p:nvGrpSpPr>
        <p:grpSpPr>
          <a:xfrm>
            <a:off x="396500" y="170424"/>
            <a:ext cx="8360126" cy="4398447"/>
            <a:chOff x="1054783" y="1029605"/>
            <a:chExt cx="7587010" cy="3902100"/>
          </a:xfrm>
        </p:grpSpPr>
        <p:sp>
          <p:nvSpPr>
            <p:cNvPr id="78" name="Google Shape;78;p13"/>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13"/>
          <p:cNvSpPr txBox="1">
            <a:spLocks noGrp="1"/>
          </p:cNvSpPr>
          <p:nvPr>
            <p:ph type="ctrTitle"/>
          </p:nvPr>
        </p:nvSpPr>
        <p:spPr>
          <a:xfrm>
            <a:off x="1114016" y="1879714"/>
            <a:ext cx="3065100" cy="40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81" name="Google Shape;81;p13"/>
          <p:cNvSpPr txBox="1">
            <a:spLocks noGrp="1"/>
          </p:cNvSpPr>
          <p:nvPr>
            <p:ph type="title" idx="2" hasCustomPrompt="1"/>
          </p:nvPr>
        </p:nvSpPr>
        <p:spPr>
          <a:xfrm>
            <a:off x="1113997" y="1269525"/>
            <a:ext cx="1298700" cy="610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82" name="Google Shape;82;p13"/>
          <p:cNvSpPr txBox="1">
            <a:spLocks noGrp="1"/>
          </p:cNvSpPr>
          <p:nvPr>
            <p:ph type="ctrTitle" idx="3"/>
          </p:nvPr>
        </p:nvSpPr>
        <p:spPr>
          <a:xfrm>
            <a:off x="1114008" y="2892814"/>
            <a:ext cx="3065100" cy="40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83" name="Google Shape;83;p13"/>
          <p:cNvSpPr txBox="1">
            <a:spLocks noGrp="1"/>
          </p:cNvSpPr>
          <p:nvPr>
            <p:ph type="title" idx="4" hasCustomPrompt="1"/>
          </p:nvPr>
        </p:nvSpPr>
        <p:spPr>
          <a:xfrm>
            <a:off x="1113997" y="2283824"/>
            <a:ext cx="1298700" cy="610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84" name="Google Shape;84;p13"/>
          <p:cNvSpPr txBox="1">
            <a:spLocks noGrp="1"/>
          </p:cNvSpPr>
          <p:nvPr>
            <p:ph type="ctrTitle" idx="5"/>
          </p:nvPr>
        </p:nvSpPr>
        <p:spPr>
          <a:xfrm>
            <a:off x="1114107" y="3908761"/>
            <a:ext cx="3065100" cy="40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85" name="Google Shape;85;p13"/>
          <p:cNvSpPr txBox="1">
            <a:spLocks noGrp="1"/>
          </p:cNvSpPr>
          <p:nvPr>
            <p:ph type="title" idx="6" hasCustomPrompt="1"/>
          </p:nvPr>
        </p:nvSpPr>
        <p:spPr>
          <a:xfrm>
            <a:off x="1113998" y="3298125"/>
            <a:ext cx="1298700" cy="6090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86" name="Google Shape;86;p13"/>
          <p:cNvSpPr txBox="1">
            <a:spLocks noGrp="1"/>
          </p:cNvSpPr>
          <p:nvPr>
            <p:ph type="title" idx="7" hasCustomPrompt="1"/>
          </p:nvPr>
        </p:nvSpPr>
        <p:spPr>
          <a:xfrm>
            <a:off x="4965997" y="1270125"/>
            <a:ext cx="1298700" cy="6090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87" name="Google Shape;87;p13"/>
          <p:cNvSpPr txBox="1">
            <a:spLocks noGrp="1"/>
          </p:cNvSpPr>
          <p:nvPr>
            <p:ph type="ctrTitle" idx="8"/>
          </p:nvPr>
        </p:nvSpPr>
        <p:spPr>
          <a:xfrm>
            <a:off x="4966007" y="1879725"/>
            <a:ext cx="3065100" cy="404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88" name="Google Shape;88;p13"/>
          <p:cNvSpPr txBox="1">
            <a:spLocks noGrp="1"/>
          </p:cNvSpPr>
          <p:nvPr>
            <p:ph type="title" idx="9"/>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89" name="Google Shape;89;p13"/>
          <p:cNvSpPr txBox="1">
            <a:spLocks noGrp="1"/>
          </p:cNvSpPr>
          <p:nvPr>
            <p:ph type="ctrTitle" idx="13"/>
          </p:nvPr>
        </p:nvSpPr>
        <p:spPr>
          <a:xfrm>
            <a:off x="4966007" y="2892814"/>
            <a:ext cx="3065100" cy="40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90" name="Google Shape;90;p13"/>
          <p:cNvSpPr txBox="1">
            <a:spLocks noGrp="1"/>
          </p:cNvSpPr>
          <p:nvPr>
            <p:ph type="title" idx="14" hasCustomPrompt="1"/>
          </p:nvPr>
        </p:nvSpPr>
        <p:spPr>
          <a:xfrm>
            <a:off x="4965997" y="2283824"/>
            <a:ext cx="1298700" cy="6090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91" name="Google Shape;91;p13"/>
          <p:cNvSpPr txBox="1">
            <a:spLocks noGrp="1"/>
          </p:cNvSpPr>
          <p:nvPr>
            <p:ph type="title" idx="15" hasCustomPrompt="1"/>
          </p:nvPr>
        </p:nvSpPr>
        <p:spPr>
          <a:xfrm>
            <a:off x="4965997" y="3298125"/>
            <a:ext cx="1298700" cy="6090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600"/>
              <a:buNone/>
              <a:defRPr sz="3000"/>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92" name="Google Shape;92;p13"/>
          <p:cNvSpPr txBox="1">
            <a:spLocks noGrp="1"/>
          </p:cNvSpPr>
          <p:nvPr>
            <p:ph type="ctrTitle" idx="16"/>
          </p:nvPr>
        </p:nvSpPr>
        <p:spPr>
          <a:xfrm>
            <a:off x="4966007" y="3908750"/>
            <a:ext cx="3065100" cy="404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a:endParaRPr/>
          </a:p>
        </p:txBody>
      </p:sp>
      <p:sp>
        <p:nvSpPr>
          <p:cNvPr id="93" name="Google Shape;93;p13"/>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2_1_1_1_1_1_1">
    <p:spTree>
      <p:nvGrpSpPr>
        <p:cNvPr id="1" name="Shape 94"/>
        <p:cNvGrpSpPr/>
        <p:nvPr/>
      </p:nvGrpSpPr>
      <p:grpSpPr>
        <a:xfrm>
          <a:off x="0" y="0"/>
          <a:ext cx="0" cy="0"/>
          <a:chOff x="0" y="0"/>
          <a:chExt cx="0" cy="0"/>
        </a:xfrm>
      </p:grpSpPr>
      <p:grpSp>
        <p:nvGrpSpPr>
          <p:cNvPr id="95" name="Google Shape;95;p14"/>
          <p:cNvGrpSpPr/>
          <p:nvPr/>
        </p:nvGrpSpPr>
        <p:grpSpPr>
          <a:xfrm>
            <a:off x="396500" y="170424"/>
            <a:ext cx="8360126" cy="4398447"/>
            <a:chOff x="1054783" y="1029605"/>
            <a:chExt cx="7587010" cy="3902100"/>
          </a:xfrm>
        </p:grpSpPr>
        <p:sp>
          <p:nvSpPr>
            <p:cNvPr id="96" name="Google Shape;96;p14"/>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4"/>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14"/>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99" name="Google Shape;99;p14"/>
          <p:cNvSpPr txBox="1">
            <a:spLocks noGrp="1"/>
          </p:cNvSpPr>
          <p:nvPr>
            <p:ph type="body" idx="1"/>
          </p:nvPr>
        </p:nvSpPr>
        <p:spPr>
          <a:xfrm>
            <a:off x="720000" y="1355450"/>
            <a:ext cx="3453900" cy="16233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2"/>
              </a:buClr>
              <a:buSzPts val="1200"/>
              <a:buFont typeface="Anaheim"/>
              <a:buChar char="●"/>
              <a:defRPr sz="1200"/>
            </a:lvl1pPr>
            <a:lvl2pPr marL="914400" lvl="1" indent="-304800" rtl="0">
              <a:spcBef>
                <a:spcPts val="0"/>
              </a:spcBef>
              <a:spcAft>
                <a:spcPts val="0"/>
              </a:spcAft>
              <a:buClr>
                <a:srgbClr val="434343"/>
              </a:buClr>
              <a:buSzPts val="1200"/>
              <a:buFont typeface="Anaheim"/>
              <a:buChar char="○"/>
              <a:defRPr/>
            </a:lvl2pPr>
            <a:lvl3pPr marL="1371600" lvl="2" indent="-304800" rtl="0">
              <a:spcBef>
                <a:spcPts val="0"/>
              </a:spcBef>
              <a:spcAft>
                <a:spcPts val="0"/>
              </a:spcAft>
              <a:buClr>
                <a:srgbClr val="434343"/>
              </a:buClr>
              <a:buSzPts val="1200"/>
              <a:buFont typeface="Anaheim"/>
              <a:buChar char="■"/>
              <a:defRPr/>
            </a:lvl3pPr>
            <a:lvl4pPr marL="1828800" lvl="3" indent="-304800" rtl="0">
              <a:spcBef>
                <a:spcPts val="0"/>
              </a:spcBef>
              <a:spcAft>
                <a:spcPts val="0"/>
              </a:spcAft>
              <a:buClr>
                <a:srgbClr val="434343"/>
              </a:buClr>
              <a:buSzPts val="1200"/>
              <a:buFont typeface="Anaheim"/>
              <a:buChar char="●"/>
              <a:defRPr/>
            </a:lvl4pPr>
            <a:lvl5pPr marL="2286000" lvl="4" indent="-304800" rtl="0">
              <a:spcBef>
                <a:spcPts val="0"/>
              </a:spcBef>
              <a:spcAft>
                <a:spcPts val="0"/>
              </a:spcAft>
              <a:buClr>
                <a:srgbClr val="434343"/>
              </a:buClr>
              <a:buSzPts val="1200"/>
              <a:buFont typeface="Anaheim"/>
              <a:buChar char="○"/>
              <a:defRPr/>
            </a:lvl5pPr>
            <a:lvl6pPr marL="2743200" lvl="5" indent="-304800" rtl="0">
              <a:spcBef>
                <a:spcPts val="0"/>
              </a:spcBef>
              <a:spcAft>
                <a:spcPts val="0"/>
              </a:spcAft>
              <a:buClr>
                <a:srgbClr val="434343"/>
              </a:buClr>
              <a:buSzPts val="1200"/>
              <a:buFont typeface="Anaheim"/>
              <a:buChar char="■"/>
              <a:defRPr/>
            </a:lvl6pPr>
            <a:lvl7pPr marL="3200400" lvl="6" indent="-304800" rtl="0">
              <a:spcBef>
                <a:spcPts val="0"/>
              </a:spcBef>
              <a:spcAft>
                <a:spcPts val="0"/>
              </a:spcAft>
              <a:buClr>
                <a:srgbClr val="434343"/>
              </a:buClr>
              <a:buSzPts val="1200"/>
              <a:buFont typeface="Anaheim"/>
              <a:buChar char="●"/>
              <a:defRPr/>
            </a:lvl7pPr>
            <a:lvl8pPr marL="3657600" lvl="7" indent="-304800" rtl="0">
              <a:spcBef>
                <a:spcPts val="0"/>
              </a:spcBef>
              <a:spcAft>
                <a:spcPts val="0"/>
              </a:spcAft>
              <a:buClr>
                <a:srgbClr val="434343"/>
              </a:buClr>
              <a:buSzPts val="1200"/>
              <a:buFont typeface="Anaheim"/>
              <a:buChar char="○"/>
              <a:defRPr/>
            </a:lvl8pPr>
            <a:lvl9pPr marL="4114800" lvl="8" indent="-304800" rtl="0">
              <a:spcBef>
                <a:spcPts val="0"/>
              </a:spcBef>
              <a:spcAft>
                <a:spcPts val="0"/>
              </a:spcAft>
              <a:buClr>
                <a:srgbClr val="434343"/>
              </a:buClr>
              <a:buSzPts val="1200"/>
              <a:buFont typeface="Anaheim"/>
              <a:buChar char="■"/>
              <a:defRPr/>
            </a:lvl9pPr>
          </a:lstStyle>
          <a:p>
            <a:endParaRPr/>
          </a:p>
        </p:txBody>
      </p:sp>
      <p:sp>
        <p:nvSpPr>
          <p:cNvPr id="100" name="Google Shape;100;p14"/>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10">
    <p:spTree>
      <p:nvGrpSpPr>
        <p:cNvPr id="1" name="Shape 101"/>
        <p:cNvGrpSpPr/>
        <p:nvPr/>
      </p:nvGrpSpPr>
      <p:grpSpPr>
        <a:xfrm>
          <a:off x="0" y="0"/>
          <a:ext cx="0" cy="0"/>
          <a:chOff x="0" y="0"/>
          <a:chExt cx="0" cy="0"/>
        </a:xfrm>
      </p:grpSpPr>
      <p:grpSp>
        <p:nvGrpSpPr>
          <p:cNvPr id="102" name="Google Shape;102;p15"/>
          <p:cNvGrpSpPr/>
          <p:nvPr/>
        </p:nvGrpSpPr>
        <p:grpSpPr>
          <a:xfrm>
            <a:off x="396500" y="170424"/>
            <a:ext cx="8360126" cy="4398447"/>
            <a:chOff x="1054783" y="1029605"/>
            <a:chExt cx="7587010" cy="3902100"/>
          </a:xfrm>
        </p:grpSpPr>
        <p:sp>
          <p:nvSpPr>
            <p:cNvPr id="103" name="Google Shape;103;p15"/>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5"/>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106" name="Google Shape;106;p15"/>
          <p:cNvSpPr txBox="1">
            <a:spLocks noGrp="1"/>
          </p:cNvSpPr>
          <p:nvPr>
            <p:ph type="body" idx="1"/>
          </p:nvPr>
        </p:nvSpPr>
        <p:spPr>
          <a:xfrm>
            <a:off x="720000" y="1357275"/>
            <a:ext cx="4209600" cy="24927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2"/>
              </a:buClr>
              <a:buSzPts val="1200"/>
              <a:buFont typeface="Anaheim"/>
              <a:buChar char="●"/>
              <a:defRPr/>
            </a:lvl1pPr>
            <a:lvl2pPr marL="914400" lvl="1" indent="-304800" rtl="0">
              <a:spcBef>
                <a:spcPts val="0"/>
              </a:spcBef>
              <a:spcAft>
                <a:spcPts val="0"/>
              </a:spcAft>
              <a:buClr>
                <a:srgbClr val="434343"/>
              </a:buClr>
              <a:buSzPts val="1200"/>
              <a:buFont typeface="Anaheim"/>
              <a:buChar char="○"/>
              <a:defRPr/>
            </a:lvl2pPr>
            <a:lvl3pPr marL="1371600" lvl="2" indent="-304800" rtl="0">
              <a:spcBef>
                <a:spcPts val="0"/>
              </a:spcBef>
              <a:spcAft>
                <a:spcPts val="0"/>
              </a:spcAft>
              <a:buClr>
                <a:srgbClr val="434343"/>
              </a:buClr>
              <a:buSzPts val="1200"/>
              <a:buFont typeface="Anaheim"/>
              <a:buChar char="■"/>
              <a:defRPr/>
            </a:lvl3pPr>
            <a:lvl4pPr marL="1828800" lvl="3" indent="-304800" rtl="0">
              <a:spcBef>
                <a:spcPts val="0"/>
              </a:spcBef>
              <a:spcAft>
                <a:spcPts val="0"/>
              </a:spcAft>
              <a:buClr>
                <a:srgbClr val="434343"/>
              </a:buClr>
              <a:buSzPts val="1200"/>
              <a:buFont typeface="Anaheim"/>
              <a:buChar char="●"/>
              <a:defRPr/>
            </a:lvl4pPr>
            <a:lvl5pPr marL="2286000" lvl="4" indent="-304800" rtl="0">
              <a:spcBef>
                <a:spcPts val="0"/>
              </a:spcBef>
              <a:spcAft>
                <a:spcPts val="0"/>
              </a:spcAft>
              <a:buClr>
                <a:srgbClr val="434343"/>
              </a:buClr>
              <a:buSzPts val="1200"/>
              <a:buFont typeface="Anaheim"/>
              <a:buChar char="○"/>
              <a:defRPr/>
            </a:lvl5pPr>
            <a:lvl6pPr marL="2743200" lvl="5" indent="-304800" rtl="0">
              <a:spcBef>
                <a:spcPts val="0"/>
              </a:spcBef>
              <a:spcAft>
                <a:spcPts val="0"/>
              </a:spcAft>
              <a:buClr>
                <a:srgbClr val="434343"/>
              </a:buClr>
              <a:buSzPts val="1200"/>
              <a:buFont typeface="Anaheim"/>
              <a:buChar char="■"/>
              <a:defRPr/>
            </a:lvl6pPr>
            <a:lvl7pPr marL="3200400" lvl="6" indent="-304800" rtl="0">
              <a:spcBef>
                <a:spcPts val="0"/>
              </a:spcBef>
              <a:spcAft>
                <a:spcPts val="0"/>
              </a:spcAft>
              <a:buClr>
                <a:srgbClr val="434343"/>
              </a:buClr>
              <a:buSzPts val="1200"/>
              <a:buFont typeface="Anaheim"/>
              <a:buChar char="●"/>
              <a:defRPr/>
            </a:lvl7pPr>
            <a:lvl8pPr marL="3657600" lvl="7" indent="-304800" rtl="0">
              <a:spcBef>
                <a:spcPts val="0"/>
              </a:spcBef>
              <a:spcAft>
                <a:spcPts val="0"/>
              </a:spcAft>
              <a:buClr>
                <a:srgbClr val="434343"/>
              </a:buClr>
              <a:buSzPts val="1200"/>
              <a:buFont typeface="Anaheim"/>
              <a:buChar char="○"/>
              <a:defRPr/>
            </a:lvl8pPr>
            <a:lvl9pPr marL="4114800" lvl="8" indent="-304800" rtl="0">
              <a:spcBef>
                <a:spcPts val="0"/>
              </a:spcBef>
              <a:spcAft>
                <a:spcPts val="0"/>
              </a:spcAft>
              <a:buClr>
                <a:srgbClr val="434343"/>
              </a:buClr>
              <a:buSzPts val="1200"/>
              <a:buFont typeface="Anaheim"/>
              <a:buChar char="■"/>
              <a:defRPr/>
            </a:lvl9pPr>
          </a:lstStyle>
          <a:p>
            <a:endParaRPr/>
          </a:p>
        </p:txBody>
      </p:sp>
      <p:sp>
        <p:nvSpPr>
          <p:cNvPr id="107" name="Google Shape;107;p15"/>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108"/>
        <p:cNvGrpSpPr/>
        <p:nvPr/>
      </p:nvGrpSpPr>
      <p:grpSpPr>
        <a:xfrm>
          <a:off x="0" y="0"/>
          <a:ext cx="0" cy="0"/>
          <a:chOff x="0" y="0"/>
          <a:chExt cx="0" cy="0"/>
        </a:xfrm>
      </p:grpSpPr>
      <p:grpSp>
        <p:nvGrpSpPr>
          <p:cNvPr id="109" name="Google Shape;109;p16"/>
          <p:cNvGrpSpPr/>
          <p:nvPr/>
        </p:nvGrpSpPr>
        <p:grpSpPr>
          <a:xfrm>
            <a:off x="396500" y="170424"/>
            <a:ext cx="8360126" cy="4398447"/>
            <a:chOff x="1054783" y="1029605"/>
            <a:chExt cx="7587010" cy="3902100"/>
          </a:xfrm>
        </p:grpSpPr>
        <p:sp>
          <p:nvSpPr>
            <p:cNvPr id="110" name="Google Shape;110;p16"/>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6"/>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16"/>
          <p:cNvSpPr txBox="1">
            <a:spLocks noGrp="1"/>
          </p:cNvSpPr>
          <p:nvPr>
            <p:ph type="title"/>
          </p:nvPr>
        </p:nvSpPr>
        <p:spPr>
          <a:xfrm>
            <a:off x="720000" y="1448625"/>
            <a:ext cx="22572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13" name="Google Shape;113;p16"/>
          <p:cNvSpPr txBox="1">
            <a:spLocks noGrp="1"/>
          </p:cNvSpPr>
          <p:nvPr>
            <p:ph type="subTitle" idx="1"/>
          </p:nvPr>
        </p:nvSpPr>
        <p:spPr>
          <a:xfrm>
            <a:off x="720176" y="1807975"/>
            <a:ext cx="2257200" cy="203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 name="Google Shape;114;p16"/>
          <p:cNvSpPr txBox="1">
            <a:spLocks noGrp="1"/>
          </p:cNvSpPr>
          <p:nvPr>
            <p:ph type="title" idx="2"/>
          </p:nvPr>
        </p:nvSpPr>
        <p:spPr>
          <a:xfrm>
            <a:off x="3491775" y="1448625"/>
            <a:ext cx="2257500" cy="390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15" name="Google Shape;115;p16"/>
          <p:cNvSpPr txBox="1">
            <a:spLocks noGrp="1"/>
          </p:cNvSpPr>
          <p:nvPr>
            <p:ph type="subTitle" idx="3"/>
          </p:nvPr>
        </p:nvSpPr>
        <p:spPr>
          <a:xfrm>
            <a:off x="3491950" y="1807325"/>
            <a:ext cx="2257500" cy="203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 name="Google Shape;116;p16"/>
          <p:cNvSpPr txBox="1">
            <a:spLocks noGrp="1"/>
          </p:cNvSpPr>
          <p:nvPr>
            <p:ph type="title" idx="4"/>
          </p:nvPr>
        </p:nvSpPr>
        <p:spPr>
          <a:xfrm>
            <a:off x="6162250" y="1448625"/>
            <a:ext cx="2257500" cy="390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17" name="Google Shape;117;p16"/>
          <p:cNvSpPr txBox="1">
            <a:spLocks noGrp="1"/>
          </p:cNvSpPr>
          <p:nvPr>
            <p:ph type="subTitle" idx="5"/>
          </p:nvPr>
        </p:nvSpPr>
        <p:spPr>
          <a:xfrm>
            <a:off x="6162250" y="1808000"/>
            <a:ext cx="2257500" cy="203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8" name="Google Shape;118;p16"/>
          <p:cNvSpPr txBox="1">
            <a:spLocks noGrp="1"/>
          </p:cNvSpPr>
          <p:nvPr>
            <p:ph type="title" idx="6"/>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19" name="Google Shape;119;p16"/>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120"/>
        <p:cNvGrpSpPr/>
        <p:nvPr/>
      </p:nvGrpSpPr>
      <p:grpSpPr>
        <a:xfrm>
          <a:off x="0" y="0"/>
          <a:ext cx="0" cy="0"/>
          <a:chOff x="0" y="0"/>
          <a:chExt cx="0" cy="0"/>
        </a:xfrm>
      </p:grpSpPr>
      <p:grpSp>
        <p:nvGrpSpPr>
          <p:cNvPr id="121" name="Google Shape;121;p17"/>
          <p:cNvGrpSpPr/>
          <p:nvPr/>
        </p:nvGrpSpPr>
        <p:grpSpPr>
          <a:xfrm>
            <a:off x="396500" y="170424"/>
            <a:ext cx="8360126" cy="4398447"/>
            <a:chOff x="1054783" y="1029605"/>
            <a:chExt cx="7587010" cy="3902100"/>
          </a:xfrm>
        </p:grpSpPr>
        <p:sp>
          <p:nvSpPr>
            <p:cNvPr id="122" name="Google Shape;122;p17"/>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7"/>
          <p:cNvSpPr txBox="1">
            <a:spLocks noGrp="1"/>
          </p:cNvSpPr>
          <p:nvPr>
            <p:ph type="title"/>
          </p:nvPr>
        </p:nvSpPr>
        <p:spPr>
          <a:xfrm>
            <a:off x="717350" y="1295950"/>
            <a:ext cx="3728400" cy="405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25" name="Google Shape;125;p17"/>
          <p:cNvSpPr txBox="1">
            <a:spLocks noGrp="1"/>
          </p:cNvSpPr>
          <p:nvPr>
            <p:ph type="subTitle" idx="1"/>
          </p:nvPr>
        </p:nvSpPr>
        <p:spPr>
          <a:xfrm>
            <a:off x="717350" y="1651849"/>
            <a:ext cx="3728400" cy="101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 name="Google Shape;126;p17"/>
          <p:cNvSpPr txBox="1">
            <a:spLocks noGrp="1"/>
          </p:cNvSpPr>
          <p:nvPr>
            <p:ph type="title" idx="2"/>
          </p:nvPr>
        </p:nvSpPr>
        <p:spPr>
          <a:xfrm>
            <a:off x="4691091" y="1295950"/>
            <a:ext cx="3728400" cy="405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27" name="Google Shape;127;p17"/>
          <p:cNvSpPr txBox="1">
            <a:spLocks noGrp="1"/>
          </p:cNvSpPr>
          <p:nvPr>
            <p:ph type="subTitle" idx="3"/>
          </p:nvPr>
        </p:nvSpPr>
        <p:spPr>
          <a:xfrm>
            <a:off x="4691095" y="1651851"/>
            <a:ext cx="3728400" cy="101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8" name="Google Shape;128;p17"/>
          <p:cNvSpPr txBox="1">
            <a:spLocks noGrp="1"/>
          </p:cNvSpPr>
          <p:nvPr>
            <p:ph type="title" idx="4"/>
          </p:nvPr>
        </p:nvSpPr>
        <p:spPr>
          <a:xfrm>
            <a:off x="717350" y="2865407"/>
            <a:ext cx="3728400" cy="405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29" name="Google Shape;129;p17"/>
          <p:cNvSpPr txBox="1">
            <a:spLocks noGrp="1"/>
          </p:cNvSpPr>
          <p:nvPr>
            <p:ph type="subTitle" idx="5"/>
          </p:nvPr>
        </p:nvSpPr>
        <p:spPr>
          <a:xfrm>
            <a:off x="717350" y="3220675"/>
            <a:ext cx="3728400" cy="101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0" name="Google Shape;130;p17"/>
          <p:cNvSpPr txBox="1">
            <a:spLocks noGrp="1"/>
          </p:cNvSpPr>
          <p:nvPr>
            <p:ph type="title" idx="6"/>
          </p:nvPr>
        </p:nvSpPr>
        <p:spPr>
          <a:xfrm>
            <a:off x="4691091" y="2865413"/>
            <a:ext cx="3728400" cy="405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31" name="Google Shape;131;p17"/>
          <p:cNvSpPr txBox="1">
            <a:spLocks noGrp="1"/>
          </p:cNvSpPr>
          <p:nvPr>
            <p:ph type="subTitle" idx="7"/>
          </p:nvPr>
        </p:nvSpPr>
        <p:spPr>
          <a:xfrm>
            <a:off x="4691095" y="3220676"/>
            <a:ext cx="3728400" cy="101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2" name="Google Shape;132;p17"/>
          <p:cNvSpPr txBox="1">
            <a:spLocks noGrp="1"/>
          </p:cNvSpPr>
          <p:nvPr>
            <p:ph type="title" idx="8"/>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33" name="Google Shape;133;p17"/>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134"/>
        <p:cNvGrpSpPr/>
        <p:nvPr/>
      </p:nvGrpSpPr>
      <p:grpSpPr>
        <a:xfrm>
          <a:off x="0" y="0"/>
          <a:ext cx="0" cy="0"/>
          <a:chOff x="0" y="0"/>
          <a:chExt cx="0" cy="0"/>
        </a:xfrm>
      </p:grpSpPr>
      <p:grpSp>
        <p:nvGrpSpPr>
          <p:cNvPr id="135" name="Google Shape;135;p18"/>
          <p:cNvGrpSpPr/>
          <p:nvPr/>
        </p:nvGrpSpPr>
        <p:grpSpPr>
          <a:xfrm>
            <a:off x="396500" y="170424"/>
            <a:ext cx="8360126" cy="4398447"/>
            <a:chOff x="1054783" y="1029605"/>
            <a:chExt cx="7587010" cy="3902100"/>
          </a:xfrm>
        </p:grpSpPr>
        <p:sp>
          <p:nvSpPr>
            <p:cNvPr id="136" name="Google Shape;136;p18"/>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8"/>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 name="Google Shape;138;p18"/>
          <p:cNvSpPr txBox="1">
            <a:spLocks noGrp="1"/>
          </p:cNvSpPr>
          <p:nvPr>
            <p:ph type="title"/>
          </p:nvPr>
        </p:nvSpPr>
        <p:spPr>
          <a:xfrm>
            <a:off x="724350" y="953007"/>
            <a:ext cx="2563200" cy="738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39" name="Google Shape;139;p18"/>
          <p:cNvSpPr txBox="1">
            <a:spLocks noGrp="1"/>
          </p:cNvSpPr>
          <p:nvPr>
            <p:ph type="subTitle" idx="1"/>
          </p:nvPr>
        </p:nvSpPr>
        <p:spPr>
          <a:xfrm>
            <a:off x="724350" y="1650487"/>
            <a:ext cx="2563200" cy="107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0" name="Google Shape;140;p18"/>
          <p:cNvSpPr txBox="1">
            <a:spLocks noGrp="1"/>
          </p:cNvSpPr>
          <p:nvPr>
            <p:ph type="title" idx="2"/>
          </p:nvPr>
        </p:nvSpPr>
        <p:spPr>
          <a:xfrm>
            <a:off x="3290800" y="961215"/>
            <a:ext cx="2563200" cy="738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41" name="Google Shape;141;p18"/>
          <p:cNvSpPr txBox="1">
            <a:spLocks noGrp="1"/>
          </p:cNvSpPr>
          <p:nvPr>
            <p:ph type="subTitle" idx="3"/>
          </p:nvPr>
        </p:nvSpPr>
        <p:spPr>
          <a:xfrm>
            <a:off x="3290800" y="1650487"/>
            <a:ext cx="2563200" cy="10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2" name="Google Shape;142;p18"/>
          <p:cNvSpPr txBox="1">
            <a:spLocks noGrp="1"/>
          </p:cNvSpPr>
          <p:nvPr>
            <p:ph type="title" idx="4"/>
          </p:nvPr>
        </p:nvSpPr>
        <p:spPr>
          <a:xfrm>
            <a:off x="724350" y="2741296"/>
            <a:ext cx="2563200" cy="738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43" name="Google Shape;143;p18"/>
          <p:cNvSpPr txBox="1">
            <a:spLocks noGrp="1"/>
          </p:cNvSpPr>
          <p:nvPr>
            <p:ph type="subTitle" idx="5"/>
          </p:nvPr>
        </p:nvSpPr>
        <p:spPr>
          <a:xfrm>
            <a:off x="724350" y="3436046"/>
            <a:ext cx="2563200" cy="10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4" name="Google Shape;144;p18"/>
          <p:cNvSpPr txBox="1">
            <a:spLocks noGrp="1"/>
          </p:cNvSpPr>
          <p:nvPr>
            <p:ph type="title" idx="6"/>
          </p:nvPr>
        </p:nvSpPr>
        <p:spPr>
          <a:xfrm>
            <a:off x="3290793" y="2741302"/>
            <a:ext cx="2563200" cy="738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45" name="Google Shape;145;p18"/>
          <p:cNvSpPr txBox="1">
            <a:spLocks noGrp="1"/>
          </p:cNvSpPr>
          <p:nvPr>
            <p:ph type="subTitle" idx="7"/>
          </p:nvPr>
        </p:nvSpPr>
        <p:spPr>
          <a:xfrm>
            <a:off x="3290793" y="3436048"/>
            <a:ext cx="2563200" cy="10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6" name="Google Shape;146;p18"/>
          <p:cNvSpPr txBox="1">
            <a:spLocks noGrp="1"/>
          </p:cNvSpPr>
          <p:nvPr>
            <p:ph type="title" idx="8"/>
          </p:nvPr>
        </p:nvSpPr>
        <p:spPr>
          <a:xfrm>
            <a:off x="5852375" y="961215"/>
            <a:ext cx="2563200" cy="738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47" name="Google Shape;147;p18"/>
          <p:cNvSpPr txBox="1">
            <a:spLocks noGrp="1"/>
          </p:cNvSpPr>
          <p:nvPr>
            <p:ph type="subTitle" idx="9"/>
          </p:nvPr>
        </p:nvSpPr>
        <p:spPr>
          <a:xfrm>
            <a:off x="5852377" y="1650487"/>
            <a:ext cx="2563200" cy="10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8" name="Google Shape;148;p18"/>
          <p:cNvSpPr txBox="1">
            <a:spLocks noGrp="1"/>
          </p:cNvSpPr>
          <p:nvPr>
            <p:ph type="title" idx="13"/>
          </p:nvPr>
        </p:nvSpPr>
        <p:spPr>
          <a:xfrm>
            <a:off x="5852375" y="2741298"/>
            <a:ext cx="2563200" cy="7380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22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49" name="Google Shape;149;p18"/>
          <p:cNvSpPr txBox="1">
            <a:spLocks noGrp="1"/>
          </p:cNvSpPr>
          <p:nvPr>
            <p:ph type="subTitle" idx="14"/>
          </p:nvPr>
        </p:nvSpPr>
        <p:spPr>
          <a:xfrm>
            <a:off x="5852378" y="3436047"/>
            <a:ext cx="2563200" cy="10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0" name="Google Shape;150;p18"/>
          <p:cNvSpPr txBox="1">
            <a:spLocks noGrp="1"/>
          </p:cNvSpPr>
          <p:nvPr>
            <p:ph type="title" idx="15"/>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51" name="Google Shape;151;p18"/>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152"/>
        <p:cNvGrpSpPr/>
        <p:nvPr/>
      </p:nvGrpSpPr>
      <p:grpSpPr>
        <a:xfrm>
          <a:off x="0" y="0"/>
          <a:ext cx="0" cy="0"/>
          <a:chOff x="0" y="0"/>
          <a:chExt cx="0" cy="0"/>
        </a:xfrm>
      </p:grpSpPr>
      <p:grpSp>
        <p:nvGrpSpPr>
          <p:cNvPr id="153" name="Google Shape;153;p19"/>
          <p:cNvGrpSpPr/>
          <p:nvPr/>
        </p:nvGrpSpPr>
        <p:grpSpPr>
          <a:xfrm>
            <a:off x="396500" y="170424"/>
            <a:ext cx="8360126" cy="4398447"/>
            <a:chOff x="1054783" y="1029605"/>
            <a:chExt cx="7587010" cy="3902100"/>
          </a:xfrm>
        </p:grpSpPr>
        <p:sp>
          <p:nvSpPr>
            <p:cNvPr id="154" name="Google Shape;154;p19"/>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9"/>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19"/>
          <p:cNvSpPr txBox="1">
            <a:spLocks noGrp="1"/>
          </p:cNvSpPr>
          <p:nvPr>
            <p:ph type="title" hasCustomPrompt="1"/>
          </p:nvPr>
        </p:nvSpPr>
        <p:spPr>
          <a:xfrm>
            <a:off x="1252403" y="1022536"/>
            <a:ext cx="4190700" cy="7335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7" name="Google Shape;157;p19"/>
          <p:cNvSpPr txBox="1">
            <a:spLocks noGrp="1"/>
          </p:cNvSpPr>
          <p:nvPr>
            <p:ph type="subTitle" idx="1"/>
          </p:nvPr>
        </p:nvSpPr>
        <p:spPr>
          <a:xfrm>
            <a:off x="1252403" y="1620161"/>
            <a:ext cx="4190700" cy="384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PT Sans"/>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Font typeface="PT Sans"/>
              <a:buNone/>
              <a:defRPr>
                <a:latin typeface="PT Sans"/>
                <a:ea typeface="PT Sans"/>
                <a:cs typeface="PT Sans"/>
                <a:sym typeface="PT Sans"/>
              </a:defRPr>
            </a:lvl4pPr>
            <a:lvl5pPr lvl="4" algn="ctr" rtl="0">
              <a:lnSpc>
                <a:spcPct val="100000"/>
              </a:lnSpc>
              <a:spcBef>
                <a:spcPts val="0"/>
              </a:spcBef>
              <a:spcAft>
                <a:spcPts val="0"/>
              </a:spcAft>
              <a:buSzPts val="1200"/>
              <a:buFont typeface="PT Sans"/>
              <a:buNone/>
              <a:defRPr>
                <a:latin typeface="PT Sans"/>
                <a:ea typeface="PT Sans"/>
                <a:cs typeface="PT Sans"/>
                <a:sym typeface="PT Sans"/>
              </a:defRPr>
            </a:lvl5pPr>
            <a:lvl6pPr lvl="5" algn="ctr" rtl="0">
              <a:lnSpc>
                <a:spcPct val="100000"/>
              </a:lnSpc>
              <a:spcBef>
                <a:spcPts val="0"/>
              </a:spcBef>
              <a:spcAft>
                <a:spcPts val="0"/>
              </a:spcAft>
              <a:buSzPts val="1200"/>
              <a:buFont typeface="PT Sans"/>
              <a:buNone/>
              <a:defRPr>
                <a:latin typeface="PT Sans"/>
                <a:ea typeface="PT Sans"/>
                <a:cs typeface="PT Sans"/>
                <a:sym typeface="PT Sans"/>
              </a:defRPr>
            </a:lvl6pPr>
            <a:lvl7pPr lvl="6" algn="ctr" rtl="0">
              <a:lnSpc>
                <a:spcPct val="100000"/>
              </a:lnSpc>
              <a:spcBef>
                <a:spcPts val="0"/>
              </a:spcBef>
              <a:spcAft>
                <a:spcPts val="0"/>
              </a:spcAft>
              <a:buSzPts val="1200"/>
              <a:buFont typeface="PT Sans"/>
              <a:buNone/>
              <a:defRPr>
                <a:latin typeface="PT Sans"/>
                <a:ea typeface="PT Sans"/>
                <a:cs typeface="PT Sans"/>
                <a:sym typeface="PT Sans"/>
              </a:defRPr>
            </a:lvl7pPr>
            <a:lvl8pPr lvl="7" algn="ctr" rtl="0">
              <a:lnSpc>
                <a:spcPct val="100000"/>
              </a:lnSpc>
              <a:spcBef>
                <a:spcPts val="0"/>
              </a:spcBef>
              <a:spcAft>
                <a:spcPts val="0"/>
              </a:spcAft>
              <a:buSzPts val="1200"/>
              <a:buFont typeface="PT Sans"/>
              <a:buNone/>
              <a:defRPr>
                <a:latin typeface="PT Sans"/>
                <a:ea typeface="PT Sans"/>
                <a:cs typeface="PT Sans"/>
                <a:sym typeface="PT Sans"/>
              </a:defRPr>
            </a:lvl8pPr>
            <a:lvl9pPr lvl="8" algn="ctr" rtl="0">
              <a:lnSpc>
                <a:spcPct val="100000"/>
              </a:lnSpc>
              <a:spcBef>
                <a:spcPts val="0"/>
              </a:spcBef>
              <a:spcAft>
                <a:spcPts val="0"/>
              </a:spcAft>
              <a:buSzPts val="1200"/>
              <a:buFont typeface="PT Sans"/>
              <a:buNone/>
              <a:defRPr>
                <a:latin typeface="PT Sans"/>
                <a:ea typeface="PT Sans"/>
                <a:cs typeface="PT Sans"/>
                <a:sym typeface="PT Sans"/>
              </a:defRPr>
            </a:lvl9pPr>
          </a:lstStyle>
          <a:p>
            <a:endParaRPr/>
          </a:p>
        </p:txBody>
      </p:sp>
      <p:sp>
        <p:nvSpPr>
          <p:cNvPr id="158" name="Google Shape;158;p19"/>
          <p:cNvSpPr txBox="1">
            <a:spLocks noGrp="1"/>
          </p:cNvSpPr>
          <p:nvPr>
            <p:ph type="title" idx="2" hasCustomPrompt="1"/>
          </p:nvPr>
        </p:nvSpPr>
        <p:spPr>
          <a:xfrm>
            <a:off x="1252403" y="2080661"/>
            <a:ext cx="4190700" cy="7335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9" name="Google Shape;159;p19"/>
          <p:cNvSpPr txBox="1">
            <a:spLocks noGrp="1"/>
          </p:cNvSpPr>
          <p:nvPr>
            <p:ph type="subTitle" idx="3"/>
          </p:nvPr>
        </p:nvSpPr>
        <p:spPr>
          <a:xfrm>
            <a:off x="1252403" y="2678261"/>
            <a:ext cx="4190700" cy="384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PT Sans"/>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Font typeface="PT Sans"/>
              <a:buNone/>
              <a:defRPr>
                <a:latin typeface="PT Sans"/>
                <a:ea typeface="PT Sans"/>
                <a:cs typeface="PT Sans"/>
                <a:sym typeface="PT Sans"/>
              </a:defRPr>
            </a:lvl4pPr>
            <a:lvl5pPr lvl="4" algn="ctr" rtl="0">
              <a:lnSpc>
                <a:spcPct val="100000"/>
              </a:lnSpc>
              <a:spcBef>
                <a:spcPts val="0"/>
              </a:spcBef>
              <a:spcAft>
                <a:spcPts val="0"/>
              </a:spcAft>
              <a:buSzPts val="1200"/>
              <a:buFont typeface="PT Sans"/>
              <a:buNone/>
              <a:defRPr>
                <a:latin typeface="PT Sans"/>
                <a:ea typeface="PT Sans"/>
                <a:cs typeface="PT Sans"/>
                <a:sym typeface="PT Sans"/>
              </a:defRPr>
            </a:lvl5pPr>
            <a:lvl6pPr lvl="5" algn="ctr" rtl="0">
              <a:lnSpc>
                <a:spcPct val="100000"/>
              </a:lnSpc>
              <a:spcBef>
                <a:spcPts val="0"/>
              </a:spcBef>
              <a:spcAft>
                <a:spcPts val="0"/>
              </a:spcAft>
              <a:buSzPts val="1200"/>
              <a:buFont typeface="PT Sans"/>
              <a:buNone/>
              <a:defRPr>
                <a:latin typeface="PT Sans"/>
                <a:ea typeface="PT Sans"/>
                <a:cs typeface="PT Sans"/>
                <a:sym typeface="PT Sans"/>
              </a:defRPr>
            </a:lvl6pPr>
            <a:lvl7pPr lvl="6" algn="ctr" rtl="0">
              <a:lnSpc>
                <a:spcPct val="100000"/>
              </a:lnSpc>
              <a:spcBef>
                <a:spcPts val="0"/>
              </a:spcBef>
              <a:spcAft>
                <a:spcPts val="0"/>
              </a:spcAft>
              <a:buSzPts val="1200"/>
              <a:buFont typeface="PT Sans"/>
              <a:buNone/>
              <a:defRPr>
                <a:latin typeface="PT Sans"/>
                <a:ea typeface="PT Sans"/>
                <a:cs typeface="PT Sans"/>
                <a:sym typeface="PT Sans"/>
              </a:defRPr>
            </a:lvl7pPr>
            <a:lvl8pPr lvl="7" algn="ctr" rtl="0">
              <a:lnSpc>
                <a:spcPct val="100000"/>
              </a:lnSpc>
              <a:spcBef>
                <a:spcPts val="0"/>
              </a:spcBef>
              <a:spcAft>
                <a:spcPts val="0"/>
              </a:spcAft>
              <a:buSzPts val="1200"/>
              <a:buFont typeface="PT Sans"/>
              <a:buNone/>
              <a:defRPr>
                <a:latin typeface="PT Sans"/>
                <a:ea typeface="PT Sans"/>
                <a:cs typeface="PT Sans"/>
                <a:sym typeface="PT Sans"/>
              </a:defRPr>
            </a:lvl8pPr>
            <a:lvl9pPr lvl="8" algn="ctr" rtl="0">
              <a:lnSpc>
                <a:spcPct val="100000"/>
              </a:lnSpc>
              <a:spcBef>
                <a:spcPts val="0"/>
              </a:spcBef>
              <a:spcAft>
                <a:spcPts val="0"/>
              </a:spcAft>
              <a:buSzPts val="1200"/>
              <a:buFont typeface="PT Sans"/>
              <a:buNone/>
              <a:defRPr>
                <a:latin typeface="PT Sans"/>
                <a:ea typeface="PT Sans"/>
                <a:cs typeface="PT Sans"/>
                <a:sym typeface="PT Sans"/>
              </a:defRPr>
            </a:lvl9pPr>
          </a:lstStyle>
          <a:p>
            <a:endParaRPr/>
          </a:p>
        </p:txBody>
      </p:sp>
      <p:sp>
        <p:nvSpPr>
          <p:cNvPr id="160" name="Google Shape;160;p19"/>
          <p:cNvSpPr txBox="1">
            <a:spLocks noGrp="1"/>
          </p:cNvSpPr>
          <p:nvPr>
            <p:ph type="title" idx="4" hasCustomPrompt="1"/>
          </p:nvPr>
        </p:nvSpPr>
        <p:spPr>
          <a:xfrm>
            <a:off x="1252404" y="3138786"/>
            <a:ext cx="4190700" cy="7335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1" name="Google Shape;161;p19"/>
          <p:cNvSpPr txBox="1">
            <a:spLocks noGrp="1"/>
          </p:cNvSpPr>
          <p:nvPr>
            <p:ph type="subTitle" idx="5"/>
          </p:nvPr>
        </p:nvSpPr>
        <p:spPr>
          <a:xfrm>
            <a:off x="1252404" y="3736386"/>
            <a:ext cx="4190700" cy="384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PT Sans"/>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Font typeface="PT Sans"/>
              <a:buNone/>
              <a:defRPr>
                <a:latin typeface="PT Sans"/>
                <a:ea typeface="PT Sans"/>
                <a:cs typeface="PT Sans"/>
                <a:sym typeface="PT Sans"/>
              </a:defRPr>
            </a:lvl4pPr>
            <a:lvl5pPr lvl="4" algn="ctr" rtl="0">
              <a:lnSpc>
                <a:spcPct val="100000"/>
              </a:lnSpc>
              <a:spcBef>
                <a:spcPts val="0"/>
              </a:spcBef>
              <a:spcAft>
                <a:spcPts val="0"/>
              </a:spcAft>
              <a:buSzPts val="1200"/>
              <a:buFont typeface="PT Sans"/>
              <a:buNone/>
              <a:defRPr>
                <a:latin typeface="PT Sans"/>
                <a:ea typeface="PT Sans"/>
                <a:cs typeface="PT Sans"/>
                <a:sym typeface="PT Sans"/>
              </a:defRPr>
            </a:lvl5pPr>
            <a:lvl6pPr lvl="5" algn="ctr" rtl="0">
              <a:lnSpc>
                <a:spcPct val="100000"/>
              </a:lnSpc>
              <a:spcBef>
                <a:spcPts val="0"/>
              </a:spcBef>
              <a:spcAft>
                <a:spcPts val="0"/>
              </a:spcAft>
              <a:buSzPts val="1200"/>
              <a:buFont typeface="PT Sans"/>
              <a:buNone/>
              <a:defRPr>
                <a:latin typeface="PT Sans"/>
                <a:ea typeface="PT Sans"/>
                <a:cs typeface="PT Sans"/>
                <a:sym typeface="PT Sans"/>
              </a:defRPr>
            </a:lvl6pPr>
            <a:lvl7pPr lvl="6" algn="ctr" rtl="0">
              <a:lnSpc>
                <a:spcPct val="100000"/>
              </a:lnSpc>
              <a:spcBef>
                <a:spcPts val="0"/>
              </a:spcBef>
              <a:spcAft>
                <a:spcPts val="0"/>
              </a:spcAft>
              <a:buSzPts val="1200"/>
              <a:buFont typeface="PT Sans"/>
              <a:buNone/>
              <a:defRPr>
                <a:latin typeface="PT Sans"/>
                <a:ea typeface="PT Sans"/>
                <a:cs typeface="PT Sans"/>
                <a:sym typeface="PT Sans"/>
              </a:defRPr>
            </a:lvl7pPr>
            <a:lvl8pPr lvl="7" algn="ctr" rtl="0">
              <a:lnSpc>
                <a:spcPct val="100000"/>
              </a:lnSpc>
              <a:spcBef>
                <a:spcPts val="0"/>
              </a:spcBef>
              <a:spcAft>
                <a:spcPts val="0"/>
              </a:spcAft>
              <a:buSzPts val="1200"/>
              <a:buFont typeface="PT Sans"/>
              <a:buNone/>
              <a:defRPr>
                <a:latin typeface="PT Sans"/>
                <a:ea typeface="PT Sans"/>
                <a:cs typeface="PT Sans"/>
                <a:sym typeface="PT Sans"/>
              </a:defRPr>
            </a:lvl8pPr>
            <a:lvl9pPr lvl="8" algn="ctr" rtl="0">
              <a:lnSpc>
                <a:spcPct val="100000"/>
              </a:lnSpc>
              <a:spcBef>
                <a:spcPts val="0"/>
              </a:spcBef>
              <a:spcAft>
                <a:spcPts val="0"/>
              </a:spcAft>
              <a:buSzPts val="1200"/>
              <a:buFont typeface="PT Sans"/>
              <a:buNone/>
              <a:defRPr>
                <a:latin typeface="PT Sans"/>
                <a:ea typeface="PT Sans"/>
                <a:cs typeface="PT Sans"/>
                <a:sym typeface="PT Sans"/>
              </a:defRPr>
            </a:lvl9pPr>
          </a:lstStyle>
          <a:p>
            <a:endParaRPr/>
          </a:p>
        </p:txBody>
      </p:sp>
      <p:sp>
        <p:nvSpPr>
          <p:cNvPr id="162" name="Google Shape;162;p19"/>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163"/>
        <p:cNvGrpSpPr/>
        <p:nvPr/>
      </p:nvGrpSpPr>
      <p:grpSpPr>
        <a:xfrm>
          <a:off x="0" y="0"/>
          <a:ext cx="0" cy="0"/>
          <a:chOff x="0" y="0"/>
          <a:chExt cx="0" cy="0"/>
        </a:xfrm>
      </p:grpSpPr>
      <p:grpSp>
        <p:nvGrpSpPr>
          <p:cNvPr id="164" name="Google Shape;164;p20"/>
          <p:cNvGrpSpPr/>
          <p:nvPr/>
        </p:nvGrpSpPr>
        <p:grpSpPr>
          <a:xfrm>
            <a:off x="396500" y="170424"/>
            <a:ext cx="8360126" cy="4398447"/>
            <a:chOff x="1054783" y="1029605"/>
            <a:chExt cx="7587010" cy="3902100"/>
          </a:xfrm>
        </p:grpSpPr>
        <p:sp>
          <p:nvSpPr>
            <p:cNvPr id="165" name="Google Shape;165;p20"/>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0"/>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20"/>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68" name="Google Shape;168;p20"/>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1045150" y="1866000"/>
            <a:ext cx="3943500" cy="825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5590076" y="1551675"/>
            <a:ext cx="2225100" cy="151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7" name="Google Shape;17;p3"/>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18" name="Google Shape;18;p3"/>
          <p:cNvSpPr/>
          <p:nvPr/>
        </p:nvSpPr>
        <p:spPr>
          <a:xfrm>
            <a:off x="11575" y="0"/>
            <a:ext cx="3048600" cy="4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3059300" y="0"/>
            <a:ext cx="6084600" cy="41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169"/>
        <p:cNvGrpSpPr/>
        <p:nvPr/>
      </p:nvGrpSpPr>
      <p:grpSpPr>
        <a:xfrm>
          <a:off x="0" y="0"/>
          <a:ext cx="0" cy="0"/>
          <a:chOff x="0" y="0"/>
          <a:chExt cx="0" cy="0"/>
        </a:xfrm>
      </p:grpSpPr>
      <p:grpSp>
        <p:nvGrpSpPr>
          <p:cNvPr id="170" name="Google Shape;170;p21"/>
          <p:cNvGrpSpPr/>
          <p:nvPr/>
        </p:nvGrpSpPr>
        <p:grpSpPr>
          <a:xfrm>
            <a:off x="772525" y="726625"/>
            <a:ext cx="6578100" cy="3438300"/>
            <a:chOff x="772525" y="726625"/>
            <a:chExt cx="6578100" cy="3438300"/>
          </a:xfrm>
        </p:grpSpPr>
        <p:sp>
          <p:nvSpPr>
            <p:cNvPr id="171" name="Google Shape;171;p21"/>
            <p:cNvSpPr/>
            <p:nvPr/>
          </p:nvSpPr>
          <p:spPr>
            <a:xfrm>
              <a:off x="772525" y="726625"/>
              <a:ext cx="6578100" cy="3438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1"/>
            <p:cNvSpPr/>
            <p:nvPr/>
          </p:nvSpPr>
          <p:spPr>
            <a:xfrm>
              <a:off x="772525" y="726625"/>
              <a:ext cx="65781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21"/>
          <p:cNvGrpSpPr/>
          <p:nvPr/>
        </p:nvGrpSpPr>
        <p:grpSpPr>
          <a:xfrm>
            <a:off x="4924175" y="2984325"/>
            <a:ext cx="3447300" cy="1584600"/>
            <a:chOff x="4924175" y="3441525"/>
            <a:chExt cx="3447300" cy="1584600"/>
          </a:xfrm>
        </p:grpSpPr>
        <p:sp>
          <p:nvSpPr>
            <p:cNvPr id="174" name="Google Shape;174;p21"/>
            <p:cNvSpPr/>
            <p:nvPr/>
          </p:nvSpPr>
          <p:spPr>
            <a:xfrm>
              <a:off x="4924175" y="3441525"/>
              <a:ext cx="3447300" cy="1584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4924175" y="3441525"/>
              <a:ext cx="34473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 name="Google Shape;176;p21"/>
          <p:cNvSpPr txBox="1">
            <a:spLocks noGrp="1"/>
          </p:cNvSpPr>
          <p:nvPr>
            <p:ph type="ctrTitle"/>
          </p:nvPr>
        </p:nvSpPr>
        <p:spPr>
          <a:xfrm>
            <a:off x="1697375" y="1229575"/>
            <a:ext cx="3294600" cy="9978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21"/>
          <p:cNvSpPr txBox="1">
            <a:spLocks noGrp="1"/>
          </p:cNvSpPr>
          <p:nvPr>
            <p:ph type="subTitle" idx="1"/>
          </p:nvPr>
        </p:nvSpPr>
        <p:spPr>
          <a:xfrm>
            <a:off x="1697375" y="2291627"/>
            <a:ext cx="3294600" cy="99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78" name="Google Shape;178;p21"/>
          <p:cNvSpPr txBox="1"/>
          <p:nvPr/>
        </p:nvSpPr>
        <p:spPr>
          <a:xfrm>
            <a:off x="5017075" y="3285800"/>
            <a:ext cx="3294600" cy="825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Source Code Pro"/>
                <a:ea typeface="Source Code Pro"/>
                <a:cs typeface="Source Code Pro"/>
                <a:sym typeface="Source Code Pro"/>
              </a:rPr>
              <a:t>CREDITS:</a:t>
            </a:r>
            <a:r>
              <a:rPr lang="en" sz="1000">
                <a:solidFill>
                  <a:schemeClr val="dk1"/>
                </a:solidFill>
                <a:latin typeface="Source Code Pro"/>
                <a:ea typeface="Source Code Pro"/>
                <a:cs typeface="Source Code Pro"/>
                <a:sym typeface="Source Code Pro"/>
              </a:rPr>
              <a:t> This presentation template was created by </a:t>
            </a:r>
            <a:r>
              <a:rPr lang="en" sz="1000" b="1" u="sng">
                <a:solidFill>
                  <a:schemeClr val="dk1"/>
                </a:solidFill>
                <a:latin typeface="Source Code Pro"/>
                <a:ea typeface="Source Code Pro"/>
                <a:cs typeface="Source Code Pro"/>
                <a:sym typeface="Source Code Pro"/>
                <a:hlinkClick r:id="rId2">
                  <a:extLst>
                    <a:ext uri="{A12FA001-AC4F-418D-AE19-62706E023703}">
                      <ahyp:hlinkClr xmlns:ahyp="http://schemas.microsoft.com/office/drawing/2018/hyperlinkcolor" val="tx"/>
                    </a:ext>
                  </a:extLst>
                </a:hlinkClick>
              </a:rPr>
              <a:t>Slidesgo</a:t>
            </a:r>
            <a:r>
              <a:rPr lang="en" sz="1000">
                <a:solidFill>
                  <a:schemeClr val="dk1"/>
                </a:solidFill>
                <a:latin typeface="Source Code Pro"/>
                <a:ea typeface="Source Code Pro"/>
                <a:cs typeface="Source Code Pro"/>
                <a:sym typeface="Source Code Pro"/>
              </a:rPr>
              <a:t>, and includes icons by </a:t>
            </a:r>
            <a:r>
              <a:rPr lang="en" sz="1000" b="1" u="sng">
                <a:solidFill>
                  <a:schemeClr val="dk1"/>
                </a:solidFill>
                <a:latin typeface="Source Code Pro"/>
                <a:ea typeface="Source Code Pro"/>
                <a:cs typeface="Source Code Pro"/>
                <a:sym typeface="Source Code Pro"/>
                <a:hlinkClick r:id="rId3">
                  <a:extLst>
                    <a:ext uri="{A12FA001-AC4F-418D-AE19-62706E023703}">
                      <ahyp:hlinkClr xmlns:ahyp="http://schemas.microsoft.com/office/drawing/2018/hyperlinkcolor" val="tx"/>
                    </a:ext>
                  </a:extLst>
                </a:hlinkClick>
              </a:rPr>
              <a:t>Flaticon</a:t>
            </a:r>
            <a:r>
              <a:rPr lang="en" sz="1000">
                <a:solidFill>
                  <a:schemeClr val="dk1"/>
                </a:solidFill>
                <a:latin typeface="Source Code Pro"/>
                <a:ea typeface="Source Code Pro"/>
                <a:cs typeface="Source Code Pro"/>
                <a:sym typeface="Source Code Pro"/>
              </a:rPr>
              <a:t>, and infographics &amp; images by </a:t>
            </a:r>
            <a:r>
              <a:rPr lang="en" sz="1000" b="1" u="sng">
                <a:solidFill>
                  <a:schemeClr val="dk1"/>
                </a:solidFill>
                <a:latin typeface="Source Code Pro"/>
                <a:ea typeface="Source Code Pro"/>
                <a:cs typeface="Source Code Pro"/>
                <a:sym typeface="Source Code Pro"/>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Source Code Pro"/>
                <a:ea typeface="Source Code Pro"/>
                <a:cs typeface="Source Code Pro"/>
                <a:sym typeface="Source Code Pro"/>
              </a:rPr>
              <a:t> </a:t>
            </a:r>
            <a:endParaRPr sz="1000" b="1" u="sng">
              <a:solidFill>
                <a:schemeClr val="dk1"/>
              </a:solidFill>
              <a:latin typeface="Source Code Pro"/>
              <a:ea typeface="Source Code Pro"/>
              <a:cs typeface="Source Code Pro"/>
              <a:sym typeface="Source Code Pro"/>
            </a:endParaRPr>
          </a:p>
        </p:txBody>
      </p:sp>
      <p:sp>
        <p:nvSpPr>
          <p:cNvPr id="179" name="Google Shape;179;p21"/>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180" name="Google Shape;180;p21"/>
          <p:cNvSpPr/>
          <p:nvPr/>
        </p:nvSpPr>
        <p:spPr>
          <a:xfrm>
            <a:off x="11575" y="0"/>
            <a:ext cx="3048600" cy="4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1"/>
          <p:cNvSpPr/>
          <p:nvPr/>
        </p:nvSpPr>
        <p:spPr>
          <a:xfrm>
            <a:off x="3059300" y="0"/>
            <a:ext cx="6084600" cy="41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14">
    <p:spTree>
      <p:nvGrpSpPr>
        <p:cNvPr id="1" name="Shape 182"/>
        <p:cNvGrpSpPr/>
        <p:nvPr/>
      </p:nvGrpSpPr>
      <p:grpSpPr>
        <a:xfrm>
          <a:off x="0" y="0"/>
          <a:ext cx="0" cy="0"/>
          <a:chOff x="0" y="0"/>
          <a:chExt cx="0" cy="0"/>
        </a:xfrm>
      </p:grpSpPr>
      <p:grpSp>
        <p:nvGrpSpPr>
          <p:cNvPr id="183" name="Google Shape;183;p22"/>
          <p:cNvGrpSpPr/>
          <p:nvPr/>
        </p:nvGrpSpPr>
        <p:grpSpPr>
          <a:xfrm>
            <a:off x="772525" y="726625"/>
            <a:ext cx="6578100" cy="3438300"/>
            <a:chOff x="772525" y="726625"/>
            <a:chExt cx="6578100" cy="3438300"/>
          </a:xfrm>
        </p:grpSpPr>
        <p:sp>
          <p:nvSpPr>
            <p:cNvPr id="184" name="Google Shape;184;p22"/>
            <p:cNvSpPr/>
            <p:nvPr/>
          </p:nvSpPr>
          <p:spPr>
            <a:xfrm>
              <a:off x="772525" y="726625"/>
              <a:ext cx="6578100" cy="3438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772525" y="726625"/>
              <a:ext cx="65781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 name="Google Shape;186;p22"/>
          <p:cNvGrpSpPr/>
          <p:nvPr/>
        </p:nvGrpSpPr>
        <p:grpSpPr>
          <a:xfrm>
            <a:off x="4924175" y="2984325"/>
            <a:ext cx="3447300" cy="1584600"/>
            <a:chOff x="4924175" y="3441525"/>
            <a:chExt cx="3447300" cy="1584600"/>
          </a:xfrm>
        </p:grpSpPr>
        <p:sp>
          <p:nvSpPr>
            <p:cNvPr id="187" name="Google Shape;187;p22"/>
            <p:cNvSpPr/>
            <p:nvPr/>
          </p:nvSpPr>
          <p:spPr>
            <a:xfrm>
              <a:off x="4924175" y="3441525"/>
              <a:ext cx="3447300" cy="1584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4924175" y="3441525"/>
              <a:ext cx="34473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 name="Google Shape;189;p22"/>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grpSp>
        <p:nvGrpSpPr>
          <p:cNvPr id="190" name="Google Shape;190;p22"/>
          <p:cNvGrpSpPr/>
          <p:nvPr/>
        </p:nvGrpSpPr>
        <p:grpSpPr>
          <a:xfrm>
            <a:off x="11575" y="0"/>
            <a:ext cx="9132325" cy="414900"/>
            <a:chOff x="11575" y="0"/>
            <a:chExt cx="9132325" cy="414900"/>
          </a:xfrm>
        </p:grpSpPr>
        <p:sp>
          <p:nvSpPr>
            <p:cNvPr id="191" name="Google Shape;191;p22"/>
            <p:cNvSpPr/>
            <p:nvPr/>
          </p:nvSpPr>
          <p:spPr>
            <a:xfrm>
              <a:off x="11575" y="0"/>
              <a:ext cx="3048600" cy="4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3059300" y="0"/>
              <a:ext cx="6084600" cy="41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14_1">
    <p:spTree>
      <p:nvGrpSpPr>
        <p:cNvPr id="1" name="Shape 193"/>
        <p:cNvGrpSpPr/>
        <p:nvPr/>
      </p:nvGrpSpPr>
      <p:grpSpPr>
        <a:xfrm>
          <a:off x="0" y="0"/>
          <a:ext cx="0" cy="0"/>
          <a:chOff x="0" y="0"/>
          <a:chExt cx="0" cy="0"/>
        </a:xfrm>
      </p:grpSpPr>
      <p:grpSp>
        <p:nvGrpSpPr>
          <p:cNvPr id="194" name="Google Shape;194;p23"/>
          <p:cNvGrpSpPr/>
          <p:nvPr/>
        </p:nvGrpSpPr>
        <p:grpSpPr>
          <a:xfrm>
            <a:off x="396500" y="170424"/>
            <a:ext cx="8360126" cy="4398447"/>
            <a:chOff x="1054783" y="1029605"/>
            <a:chExt cx="7587010" cy="3902100"/>
          </a:xfrm>
        </p:grpSpPr>
        <p:sp>
          <p:nvSpPr>
            <p:cNvPr id="195" name="Google Shape;195;p23"/>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3"/>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Google Shape;197;p23"/>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01"/>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02"/>
        <p:cNvGrpSpPr/>
        <p:nvPr/>
      </p:nvGrpSpPr>
      <p:grpSpPr>
        <a:xfrm>
          <a:off x="0" y="0"/>
          <a:ext cx="0" cy="0"/>
          <a:chOff x="0" y="0"/>
          <a:chExt cx="0" cy="0"/>
        </a:xfrm>
      </p:grpSpPr>
      <p:sp>
        <p:nvSpPr>
          <p:cNvPr id="203" name="Google Shape;203;p2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grpSp>
        <p:nvGrpSpPr>
          <p:cNvPr id="21" name="Google Shape;21;p4"/>
          <p:cNvGrpSpPr/>
          <p:nvPr/>
        </p:nvGrpSpPr>
        <p:grpSpPr>
          <a:xfrm>
            <a:off x="396500" y="170424"/>
            <a:ext cx="8360126" cy="4398447"/>
            <a:chOff x="1054783" y="1029605"/>
            <a:chExt cx="7587010" cy="3902100"/>
          </a:xfrm>
        </p:grpSpPr>
        <p:sp>
          <p:nvSpPr>
            <p:cNvPr id="22" name="Google Shape;22;p4"/>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4"/>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25" name="Google Shape;25;p4"/>
          <p:cNvSpPr txBox="1">
            <a:spLocks noGrp="1"/>
          </p:cNvSpPr>
          <p:nvPr>
            <p:ph type="body" idx="1"/>
          </p:nvPr>
        </p:nvSpPr>
        <p:spPr>
          <a:xfrm>
            <a:off x="720000" y="1238200"/>
            <a:ext cx="7704000" cy="381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AutoNum type="arabicPeriod"/>
              <a:defRPr/>
            </a:lvl1pPr>
            <a:lvl2pPr marL="914400" lvl="1" indent="-304800">
              <a:spcBef>
                <a:spcPts val="0"/>
              </a:spcBef>
              <a:spcAft>
                <a:spcPts val="0"/>
              </a:spcAft>
              <a:buSzPts val="1200"/>
              <a:buAutoNum type="alphaLcPeriod"/>
              <a:defRPr/>
            </a:lvl2pPr>
            <a:lvl3pPr marL="1371600" lvl="2" indent="-304800">
              <a:spcBef>
                <a:spcPts val="0"/>
              </a:spcBef>
              <a:spcAft>
                <a:spcPts val="0"/>
              </a:spcAft>
              <a:buSzPts val="1200"/>
              <a:buAutoNum type="romanLcPeriod"/>
              <a:defRPr/>
            </a:lvl3pPr>
            <a:lvl4pPr marL="1828800" lvl="3" indent="-304800">
              <a:spcBef>
                <a:spcPts val="0"/>
              </a:spcBef>
              <a:spcAft>
                <a:spcPts val="0"/>
              </a:spcAft>
              <a:buSzPts val="1200"/>
              <a:buAutoNum type="arabicPeriod"/>
              <a:defRPr/>
            </a:lvl4pPr>
            <a:lvl5pPr marL="2286000" lvl="4" indent="-304800">
              <a:spcBef>
                <a:spcPts val="0"/>
              </a:spcBef>
              <a:spcAft>
                <a:spcPts val="0"/>
              </a:spcAft>
              <a:buSzPts val="1200"/>
              <a:buAutoNum type="alphaLcPeriod"/>
              <a:defRPr/>
            </a:lvl5pPr>
            <a:lvl6pPr marL="2743200" lvl="5" indent="-304800">
              <a:spcBef>
                <a:spcPts val="0"/>
              </a:spcBef>
              <a:spcAft>
                <a:spcPts val="0"/>
              </a:spcAft>
              <a:buSzPts val="1200"/>
              <a:buAutoNum type="romanLcPeriod"/>
              <a:defRPr/>
            </a:lvl6pPr>
            <a:lvl7pPr marL="3200400" lvl="6" indent="-304800">
              <a:spcBef>
                <a:spcPts val="0"/>
              </a:spcBef>
              <a:spcAft>
                <a:spcPts val="0"/>
              </a:spcAft>
              <a:buSzPts val="1200"/>
              <a:buAutoNum type="arabicPeriod"/>
              <a:defRPr/>
            </a:lvl7pPr>
            <a:lvl8pPr marL="3657600" lvl="7" indent="-304800">
              <a:spcBef>
                <a:spcPts val="0"/>
              </a:spcBef>
              <a:spcAft>
                <a:spcPts val="0"/>
              </a:spcAft>
              <a:buSzPts val="1200"/>
              <a:buAutoNum type="alphaLcPeriod"/>
              <a:defRPr/>
            </a:lvl8pPr>
            <a:lvl9pPr marL="4114800" lvl="8" indent="-304800">
              <a:spcBef>
                <a:spcPts val="0"/>
              </a:spcBef>
              <a:spcAft>
                <a:spcPts val="0"/>
              </a:spcAft>
              <a:buSzPts val="1200"/>
              <a:buAutoNum type="romanLcPeriod"/>
              <a:defRPr/>
            </a:lvl9pPr>
          </a:lstStyle>
          <a:p>
            <a:endParaRPr/>
          </a:p>
        </p:txBody>
      </p:sp>
      <p:sp>
        <p:nvSpPr>
          <p:cNvPr id="26" name="Google Shape;26;p4"/>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grpSp>
        <p:nvGrpSpPr>
          <p:cNvPr id="28" name="Google Shape;28;p5"/>
          <p:cNvGrpSpPr/>
          <p:nvPr/>
        </p:nvGrpSpPr>
        <p:grpSpPr>
          <a:xfrm>
            <a:off x="396500" y="170424"/>
            <a:ext cx="8360126" cy="4398447"/>
            <a:chOff x="1054783" y="1029605"/>
            <a:chExt cx="7587010" cy="3902100"/>
          </a:xfrm>
        </p:grpSpPr>
        <p:sp>
          <p:nvSpPr>
            <p:cNvPr id="29" name="Google Shape;29;p5"/>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5"/>
          <p:cNvSpPr txBox="1">
            <a:spLocks noGrp="1"/>
          </p:cNvSpPr>
          <p:nvPr>
            <p:ph type="subTitle" idx="1"/>
          </p:nvPr>
        </p:nvSpPr>
        <p:spPr>
          <a:xfrm>
            <a:off x="807625" y="2775700"/>
            <a:ext cx="3415800" cy="149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2" name="Google Shape;32;p5"/>
          <p:cNvSpPr txBox="1">
            <a:spLocks noGrp="1"/>
          </p:cNvSpPr>
          <p:nvPr>
            <p:ph type="subTitle" idx="2"/>
          </p:nvPr>
        </p:nvSpPr>
        <p:spPr>
          <a:xfrm>
            <a:off x="4922022" y="2775700"/>
            <a:ext cx="3415800" cy="149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 name="Google Shape;33;p5"/>
          <p:cNvSpPr txBox="1">
            <a:spLocks noGrp="1"/>
          </p:cNvSpPr>
          <p:nvPr>
            <p:ph type="subTitle" idx="3"/>
          </p:nvPr>
        </p:nvSpPr>
        <p:spPr>
          <a:xfrm>
            <a:off x="807630" y="2403350"/>
            <a:ext cx="3415800" cy="421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Arial"/>
              <a:buNone/>
              <a:defRPr sz="2200">
                <a:latin typeface="Quantico"/>
                <a:ea typeface="Quantico"/>
                <a:cs typeface="Quantico"/>
                <a:sym typeface="Quantico"/>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
        <p:nvSpPr>
          <p:cNvPr id="34" name="Google Shape;34;p5"/>
          <p:cNvSpPr txBox="1">
            <a:spLocks noGrp="1"/>
          </p:cNvSpPr>
          <p:nvPr>
            <p:ph type="subTitle" idx="4"/>
          </p:nvPr>
        </p:nvSpPr>
        <p:spPr>
          <a:xfrm>
            <a:off x="4922022" y="2403350"/>
            <a:ext cx="3415800" cy="421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Arial"/>
              <a:buNone/>
              <a:defRPr sz="2200">
                <a:latin typeface="Quantico"/>
                <a:ea typeface="Quantico"/>
                <a:cs typeface="Quantico"/>
                <a:sym typeface="Quantico"/>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
        <p:nvSpPr>
          <p:cNvPr id="35" name="Google Shape;35;p5"/>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6" name="Google Shape;36;p5"/>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grpSp>
        <p:nvGrpSpPr>
          <p:cNvPr id="38" name="Google Shape;38;p6"/>
          <p:cNvGrpSpPr/>
          <p:nvPr/>
        </p:nvGrpSpPr>
        <p:grpSpPr>
          <a:xfrm>
            <a:off x="396500" y="170424"/>
            <a:ext cx="8360126" cy="4398447"/>
            <a:chOff x="1054783" y="1029605"/>
            <a:chExt cx="7587010" cy="3902100"/>
          </a:xfrm>
        </p:grpSpPr>
        <p:sp>
          <p:nvSpPr>
            <p:cNvPr id="39" name="Google Shape;39;p6"/>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6"/>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42" name="Google Shape;42;p6"/>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grpSp>
        <p:nvGrpSpPr>
          <p:cNvPr id="44" name="Google Shape;44;p7"/>
          <p:cNvGrpSpPr/>
          <p:nvPr/>
        </p:nvGrpSpPr>
        <p:grpSpPr>
          <a:xfrm>
            <a:off x="396500" y="170424"/>
            <a:ext cx="8360126" cy="4398447"/>
            <a:chOff x="1054783" y="1029605"/>
            <a:chExt cx="7587010" cy="3902100"/>
          </a:xfrm>
        </p:grpSpPr>
        <p:sp>
          <p:nvSpPr>
            <p:cNvPr id="45" name="Google Shape;45;p7"/>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7"/>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7"/>
          <p:cNvSpPr txBox="1">
            <a:spLocks noGrp="1"/>
          </p:cNvSpPr>
          <p:nvPr>
            <p:ph type="title"/>
          </p:nvPr>
        </p:nvSpPr>
        <p:spPr>
          <a:xfrm>
            <a:off x="720000" y="475500"/>
            <a:ext cx="7704000" cy="557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2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48" name="Google Shape;48;p7"/>
          <p:cNvSpPr txBox="1">
            <a:spLocks noGrp="1"/>
          </p:cNvSpPr>
          <p:nvPr>
            <p:ph type="body" idx="1"/>
          </p:nvPr>
        </p:nvSpPr>
        <p:spPr>
          <a:xfrm>
            <a:off x="720000" y="1244275"/>
            <a:ext cx="3692400" cy="2955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accent4"/>
              </a:buClr>
              <a:buSzPts val="1200"/>
              <a:buAutoNum type="arabicPeriod"/>
              <a:defRPr/>
            </a:lvl1pPr>
            <a:lvl2pPr marL="914400" lvl="1" indent="-304800" rtl="0">
              <a:spcBef>
                <a:spcPts val="0"/>
              </a:spcBef>
              <a:spcAft>
                <a:spcPts val="0"/>
              </a:spcAft>
              <a:buClr>
                <a:srgbClr val="E76A28"/>
              </a:buClr>
              <a:buSzPts val="1200"/>
              <a:buFont typeface="Nunito Light"/>
              <a:buAutoNum type="alphaLcPeriod"/>
              <a:defRPr/>
            </a:lvl2pPr>
            <a:lvl3pPr marL="1371600" lvl="2" indent="-304800" rtl="0">
              <a:spcBef>
                <a:spcPts val="0"/>
              </a:spcBef>
              <a:spcAft>
                <a:spcPts val="0"/>
              </a:spcAft>
              <a:buClr>
                <a:srgbClr val="E76A28"/>
              </a:buClr>
              <a:buSzPts val="1200"/>
              <a:buFont typeface="Nunito Light"/>
              <a:buAutoNum type="romanLcPeriod"/>
              <a:defRPr sz="1300"/>
            </a:lvl3pPr>
            <a:lvl4pPr marL="1828800" lvl="3" indent="-304800" rtl="0">
              <a:spcBef>
                <a:spcPts val="0"/>
              </a:spcBef>
              <a:spcAft>
                <a:spcPts val="0"/>
              </a:spcAft>
              <a:buClr>
                <a:srgbClr val="E76A28"/>
              </a:buClr>
              <a:buSzPts val="1200"/>
              <a:buFont typeface="Nunito Light"/>
              <a:buAutoNum type="arabicPeriod"/>
              <a:defRPr sz="1300"/>
            </a:lvl4pPr>
            <a:lvl5pPr marL="2286000" lvl="4" indent="-304800" rtl="0">
              <a:spcBef>
                <a:spcPts val="0"/>
              </a:spcBef>
              <a:spcAft>
                <a:spcPts val="0"/>
              </a:spcAft>
              <a:buClr>
                <a:srgbClr val="E76A28"/>
              </a:buClr>
              <a:buSzPts val="1200"/>
              <a:buFont typeface="Nunito Light"/>
              <a:buAutoNum type="alphaLcPeriod"/>
              <a:defRPr sz="1300"/>
            </a:lvl5pPr>
            <a:lvl6pPr marL="2743200" lvl="5" indent="-304800" rtl="0">
              <a:spcBef>
                <a:spcPts val="0"/>
              </a:spcBef>
              <a:spcAft>
                <a:spcPts val="0"/>
              </a:spcAft>
              <a:buClr>
                <a:srgbClr val="999999"/>
              </a:buClr>
              <a:buSzPts val="1200"/>
              <a:buFont typeface="Nunito Light"/>
              <a:buAutoNum type="romanLcPeriod"/>
              <a:defRPr sz="1300"/>
            </a:lvl6pPr>
            <a:lvl7pPr marL="3200400" lvl="6" indent="-304800" rtl="0">
              <a:spcBef>
                <a:spcPts val="0"/>
              </a:spcBef>
              <a:spcAft>
                <a:spcPts val="0"/>
              </a:spcAft>
              <a:buClr>
                <a:srgbClr val="999999"/>
              </a:buClr>
              <a:buSzPts val="1200"/>
              <a:buFont typeface="Nunito Light"/>
              <a:buAutoNum type="arabicPeriod"/>
              <a:defRPr sz="1300"/>
            </a:lvl7pPr>
            <a:lvl8pPr marL="3657600" lvl="7" indent="-304800" rtl="0">
              <a:spcBef>
                <a:spcPts val="0"/>
              </a:spcBef>
              <a:spcAft>
                <a:spcPts val="0"/>
              </a:spcAft>
              <a:buClr>
                <a:srgbClr val="999999"/>
              </a:buClr>
              <a:buSzPts val="1200"/>
              <a:buFont typeface="Nunito Light"/>
              <a:buAutoNum type="alphaLcPeriod"/>
              <a:defRPr sz="1300"/>
            </a:lvl8pPr>
            <a:lvl9pPr marL="4114800" lvl="8" indent="-304800" rtl="0">
              <a:spcBef>
                <a:spcPts val="0"/>
              </a:spcBef>
              <a:spcAft>
                <a:spcPts val="0"/>
              </a:spcAft>
              <a:buClr>
                <a:srgbClr val="999999"/>
              </a:buClr>
              <a:buSzPts val="1200"/>
              <a:buFont typeface="Nunito Light"/>
              <a:buAutoNum type="romanLcPeriod"/>
              <a:defRPr sz="1300"/>
            </a:lvl9pPr>
          </a:lstStyle>
          <a:p>
            <a:endParaRPr/>
          </a:p>
        </p:txBody>
      </p:sp>
      <p:sp>
        <p:nvSpPr>
          <p:cNvPr id="49" name="Google Shape;49;p7"/>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0"/>
        <p:cNvGrpSpPr/>
        <p:nvPr/>
      </p:nvGrpSpPr>
      <p:grpSpPr>
        <a:xfrm>
          <a:off x="0" y="0"/>
          <a:ext cx="0" cy="0"/>
          <a:chOff x="0" y="0"/>
          <a:chExt cx="0" cy="0"/>
        </a:xfrm>
      </p:grpSpPr>
      <p:grpSp>
        <p:nvGrpSpPr>
          <p:cNvPr id="51" name="Google Shape;51;p8"/>
          <p:cNvGrpSpPr/>
          <p:nvPr/>
        </p:nvGrpSpPr>
        <p:grpSpPr>
          <a:xfrm>
            <a:off x="396500" y="170424"/>
            <a:ext cx="8360126" cy="4398447"/>
            <a:chOff x="1054783" y="1029605"/>
            <a:chExt cx="7587010" cy="3902100"/>
          </a:xfrm>
        </p:grpSpPr>
        <p:sp>
          <p:nvSpPr>
            <p:cNvPr id="52" name="Google Shape;52;p8"/>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8"/>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55" name="Google Shape;55;p8"/>
          <p:cNvSpPr txBox="1">
            <a:spLocks noGrp="1"/>
          </p:cNvSpPr>
          <p:nvPr>
            <p:ph type="title"/>
          </p:nvPr>
        </p:nvSpPr>
        <p:spPr>
          <a:xfrm>
            <a:off x="2801700" y="1918054"/>
            <a:ext cx="5622300" cy="2473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6"/>
        <p:cNvGrpSpPr/>
        <p:nvPr/>
      </p:nvGrpSpPr>
      <p:grpSpPr>
        <a:xfrm>
          <a:off x="0" y="0"/>
          <a:ext cx="0" cy="0"/>
          <a:chOff x="0" y="0"/>
          <a:chExt cx="0" cy="0"/>
        </a:xfrm>
      </p:grpSpPr>
      <p:grpSp>
        <p:nvGrpSpPr>
          <p:cNvPr id="57" name="Google Shape;57;p9"/>
          <p:cNvGrpSpPr/>
          <p:nvPr/>
        </p:nvGrpSpPr>
        <p:grpSpPr>
          <a:xfrm>
            <a:off x="396500" y="170424"/>
            <a:ext cx="8360126" cy="4398447"/>
            <a:chOff x="1054783" y="1029605"/>
            <a:chExt cx="7587010" cy="3902100"/>
          </a:xfrm>
        </p:grpSpPr>
        <p:sp>
          <p:nvSpPr>
            <p:cNvPr id="58" name="Google Shape;58;p9"/>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9"/>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61" name="Google Shape;61;p9"/>
          <p:cNvSpPr txBox="1">
            <a:spLocks noGrp="1"/>
          </p:cNvSpPr>
          <p:nvPr>
            <p:ph type="title"/>
          </p:nvPr>
        </p:nvSpPr>
        <p:spPr>
          <a:xfrm rot="515">
            <a:off x="2406900" y="1623064"/>
            <a:ext cx="6006600" cy="603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2" name="Google Shape;62;p9"/>
          <p:cNvSpPr txBox="1">
            <a:spLocks noGrp="1"/>
          </p:cNvSpPr>
          <p:nvPr>
            <p:ph type="subTitle" idx="1"/>
          </p:nvPr>
        </p:nvSpPr>
        <p:spPr>
          <a:xfrm>
            <a:off x="3658200" y="2303046"/>
            <a:ext cx="4755300" cy="1472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3"/>
        <p:cNvGrpSpPr/>
        <p:nvPr/>
      </p:nvGrpSpPr>
      <p:grpSpPr>
        <a:xfrm>
          <a:off x="0" y="0"/>
          <a:ext cx="0" cy="0"/>
          <a:chOff x="0" y="0"/>
          <a:chExt cx="0" cy="0"/>
        </a:xfrm>
      </p:grpSpPr>
      <p:grpSp>
        <p:nvGrpSpPr>
          <p:cNvPr id="64" name="Google Shape;64;p10"/>
          <p:cNvGrpSpPr/>
          <p:nvPr/>
        </p:nvGrpSpPr>
        <p:grpSpPr>
          <a:xfrm>
            <a:off x="396500" y="170424"/>
            <a:ext cx="8360126" cy="4398447"/>
            <a:chOff x="1054783" y="1029605"/>
            <a:chExt cx="7587010" cy="3902100"/>
          </a:xfrm>
        </p:grpSpPr>
        <p:sp>
          <p:nvSpPr>
            <p:cNvPr id="65" name="Google Shape;65;p10"/>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0"/>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10"/>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68" name="Google Shape;68;p10"/>
          <p:cNvSpPr txBox="1">
            <a:spLocks noGrp="1"/>
          </p:cNvSpPr>
          <p:nvPr>
            <p:ph type="title"/>
          </p:nvPr>
        </p:nvSpPr>
        <p:spPr>
          <a:xfrm>
            <a:off x="720000" y="2233875"/>
            <a:ext cx="7704000" cy="615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300"/>
              <a:buNone/>
              <a:defRPr sz="30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638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300"/>
              <a:buFont typeface="Quantico"/>
              <a:buNone/>
              <a:defRPr sz="3300">
                <a:solidFill>
                  <a:schemeClr val="dk1"/>
                </a:solidFill>
                <a:latin typeface="Quantico"/>
                <a:ea typeface="Quantico"/>
                <a:cs typeface="Quantico"/>
                <a:sym typeface="Quantico"/>
              </a:defRPr>
            </a:lvl1pPr>
            <a:lvl2pPr lvl="1">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2pPr>
            <a:lvl3pPr lvl="2">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3pPr>
            <a:lvl4pPr lvl="3">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4pPr>
            <a:lvl5pPr lvl="4">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5pPr>
            <a:lvl6pPr lvl="5">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6pPr>
            <a:lvl7pPr lvl="6">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7pPr>
            <a:lvl8pPr lvl="7">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8pPr>
            <a:lvl9pPr lvl="8">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1pPr>
            <a:lvl2pPr marL="914400" lvl="1"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2pPr>
            <a:lvl3pPr marL="1371600" lvl="2"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3pPr>
            <a:lvl4pPr marL="1828800" lvl="3"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4pPr>
            <a:lvl5pPr marL="2286000" lvl="4"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5pPr>
            <a:lvl6pPr marL="2743200" lvl="5"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6pPr>
            <a:lvl7pPr marL="3200400" lvl="6"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7pPr>
            <a:lvl8pPr marL="3657600" lvl="7"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8pPr>
            <a:lvl9pPr marL="4114800" lvl="8"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98"/>
        <p:cNvGrpSpPr/>
        <p:nvPr/>
      </p:nvGrpSpPr>
      <p:grpSpPr>
        <a:xfrm>
          <a:off x="0" y="0"/>
          <a:ext cx="0" cy="0"/>
          <a:chOff x="0" y="0"/>
          <a:chExt cx="0" cy="0"/>
        </a:xfrm>
      </p:grpSpPr>
      <p:sp>
        <p:nvSpPr>
          <p:cNvPr id="199" name="Google Shape;199;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00" name="Google Shape;200;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hyperlink" Target="https://www.hackster.io/loovee/fingerprint-lock-73eaa9"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www.amazon.com/Optical-Fingerprint-Control-Mega2560-Geekstory/dp/B07BQ9VNWR/ref=sr_1_11?keywords=fingerprint+scanner&amp;qid=1693431481&amp;sprefix=fingerprint+s%2Caps%2C158&amp;sr=8-11" TargetMode="External"/><Relationship Id="rId7" Type="http://schemas.openxmlformats.org/officeDocument/2006/relationships/hyperlink" Target="https://www.amazon.com/Duracell-MN14R8DWZ0017-Coppertop-Batteries-Count/dp/B00000JHQC/ref=sxin_16_pa_sp_search_thematic_sspa?content-id=amzn1.sym.26abd864-41de-4663-b956-74ef0d53e0d2%3Aamzn1.sym.26abd864-41de-4663-b956-74ef0d53e0d2&amp;crid=3E2F6H93N3M5&amp;cv_ct_cx=5v%2Bbattery&amp;keywords=5v%2Bbattery&amp;pd_rd_i=B000FD6RTA&amp;pd_rd_r=6b1fcc35-d0f4-4b42-8a3a-0fb01d3789a5&amp;pd_rd_w=WbBIN&amp;pd_rd_wg=reucL&amp;pf_rd_p=26abd864-41de-4663-b956-74ef0d53e0d2&amp;pf_rd_r=9PY7E9HB3F3N6XXBK2R6&amp;qid=1696208169&amp;sbo=RZvfv%2F%2FHxDF%2BO5021pAnSA%3D%3D&amp;sprefix=5v%2Bbattery%2Caps%2C116&amp;sr=1-1-2b34d040-5c83-4b7f-ba01-15975dfb8828-spons&amp;sp_csd=d2lkZ2V0TmFtZT1zcF9zZWFyY2hfdGhlbWF0aWM&amp;th=1" TargetMode="External"/><Relationship Id="rId2" Type="http://schemas.openxmlformats.org/officeDocument/2006/relationships/notesSlide" Target="../notesSlides/notesSlide6.xml"/><Relationship Id="rId1" Type="http://schemas.openxmlformats.org/officeDocument/2006/relationships/slideLayout" Target="../slideLayouts/slideLayout19.xml"/><Relationship Id="rId6" Type="http://schemas.openxmlformats.org/officeDocument/2006/relationships/hyperlink" Target="https://www.adafruit.com/product/2307?gclid=CjwKCAjw38SoBhB6EiwA8EQVLgV0jr1yxGLnQ0JmeVosxf5rCNoDoPRFfobwo1jKEk9iTT0GyUctnRoCOrUQAvD_BwE" TargetMode="External"/><Relationship Id="rId5" Type="http://schemas.openxmlformats.org/officeDocument/2006/relationships/hyperlink" Target="https://www.adafruit.com/product/181" TargetMode="External"/><Relationship Id="rId4" Type="http://schemas.openxmlformats.org/officeDocument/2006/relationships/hyperlink" Target="https://www.amazon.com/Microphone-Calling-Conferencing-Streaming-Computer/dp/B09TKCBWZ2"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7"/>
        <p:cNvGrpSpPr/>
        <p:nvPr/>
      </p:nvGrpSpPr>
      <p:grpSpPr>
        <a:xfrm>
          <a:off x="0" y="0"/>
          <a:ext cx="0" cy="0"/>
          <a:chOff x="0" y="0"/>
          <a:chExt cx="0" cy="0"/>
        </a:xfrm>
      </p:grpSpPr>
      <p:grpSp>
        <p:nvGrpSpPr>
          <p:cNvPr id="208" name="Google Shape;208;p27"/>
          <p:cNvGrpSpPr/>
          <p:nvPr/>
        </p:nvGrpSpPr>
        <p:grpSpPr>
          <a:xfrm>
            <a:off x="1282938" y="852600"/>
            <a:ext cx="6578100" cy="3438300"/>
            <a:chOff x="772525" y="726625"/>
            <a:chExt cx="6578100" cy="3438300"/>
          </a:xfrm>
        </p:grpSpPr>
        <p:sp>
          <p:nvSpPr>
            <p:cNvPr id="209" name="Google Shape;209;p27"/>
            <p:cNvSpPr/>
            <p:nvPr/>
          </p:nvSpPr>
          <p:spPr>
            <a:xfrm>
              <a:off x="772525" y="726625"/>
              <a:ext cx="6578100" cy="3438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772525" y="726625"/>
              <a:ext cx="65781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27"/>
          <p:cNvGrpSpPr/>
          <p:nvPr/>
        </p:nvGrpSpPr>
        <p:grpSpPr>
          <a:xfrm>
            <a:off x="2848350" y="3545300"/>
            <a:ext cx="3447300" cy="962400"/>
            <a:chOff x="4924175" y="3441525"/>
            <a:chExt cx="3447300" cy="962400"/>
          </a:xfrm>
        </p:grpSpPr>
        <p:sp>
          <p:nvSpPr>
            <p:cNvPr id="212" name="Google Shape;212;p27"/>
            <p:cNvSpPr/>
            <p:nvPr/>
          </p:nvSpPr>
          <p:spPr>
            <a:xfrm>
              <a:off x="4924175" y="3441525"/>
              <a:ext cx="3447300" cy="962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7"/>
            <p:cNvSpPr/>
            <p:nvPr/>
          </p:nvSpPr>
          <p:spPr>
            <a:xfrm>
              <a:off x="4924175" y="3441525"/>
              <a:ext cx="34473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p27"/>
          <p:cNvSpPr txBox="1"/>
          <p:nvPr/>
        </p:nvSpPr>
        <p:spPr>
          <a:xfrm>
            <a:off x="1794888" y="1732800"/>
            <a:ext cx="702900" cy="6069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3600">
                <a:solidFill>
                  <a:schemeClr val="lt2"/>
                </a:solidFill>
                <a:latin typeface="Quantico"/>
                <a:ea typeface="Quantico"/>
                <a:cs typeface="Quantico"/>
                <a:sym typeface="Quantico"/>
              </a:rPr>
              <a:t>&lt;/</a:t>
            </a:r>
            <a:endParaRPr sz="3600">
              <a:solidFill>
                <a:schemeClr val="lt2"/>
              </a:solidFill>
            </a:endParaRPr>
          </a:p>
        </p:txBody>
      </p:sp>
      <p:sp>
        <p:nvSpPr>
          <p:cNvPr id="215" name="Google Shape;215;p27"/>
          <p:cNvSpPr txBox="1"/>
          <p:nvPr/>
        </p:nvSpPr>
        <p:spPr>
          <a:xfrm>
            <a:off x="6646188" y="2803800"/>
            <a:ext cx="702900" cy="6069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3600">
                <a:solidFill>
                  <a:schemeClr val="lt2"/>
                </a:solidFill>
                <a:latin typeface="Quantico"/>
                <a:ea typeface="Quantico"/>
                <a:cs typeface="Quantico"/>
                <a:sym typeface="Quantico"/>
              </a:rPr>
              <a:t>/&gt;</a:t>
            </a:r>
            <a:endParaRPr sz="3600">
              <a:solidFill>
                <a:schemeClr val="lt2"/>
              </a:solidFill>
            </a:endParaRPr>
          </a:p>
        </p:txBody>
      </p:sp>
      <p:sp>
        <p:nvSpPr>
          <p:cNvPr id="216" name="Google Shape;216;p27"/>
          <p:cNvSpPr txBox="1">
            <a:spLocks noGrp="1"/>
          </p:cNvSpPr>
          <p:nvPr>
            <p:ph type="ctrTitle"/>
          </p:nvPr>
        </p:nvSpPr>
        <p:spPr>
          <a:xfrm>
            <a:off x="2497788" y="1732800"/>
            <a:ext cx="4148400" cy="167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ENGI 301</a:t>
            </a:r>
            <a:endParaRPr/>
          </a:p>
          <a:p>
            <a:pPr marL="0" lvl="0" indent="0" algn="ctr" rtl="0">
              <a:spcBef>
                <a:spcPts val="0"/>
              </a:spcBef>
              <a:spcAft>
                <a:spcPts val="0"/>
              </a:spcAft>
              <a:buNone/>
            </a:pPr>
            <a:r>
              <a:rPr lang="en"/>
              <a:t>Safe and Sound Vault</a:t>
            </a:r>
            <a:endParaRPr/>
          </a:p>
        </p:txBody>
      </p:sp>
      <p:sp>
        <p:nvSpPr>
          <p:cNvPr id="217" name="Google Shape;217;p27"/>
          <p:cNvSpPr txBox="1">
            <a:spLocks noGrp="1"/>
          </p:cNvSpPr>
          <p:nvPr>
            <p:ph type="subTitle" idx="1"/>
          </p:nvPr>
        </p:nvSpPr>
        <p:spPr>
          <a:xfrm>
            <a:off x="3093375" y="3875975"/>
            <a:ext cx="3043800" cy="52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By: JJ Tellez</a:t>
            </a:r>
            <a:endParaRPr/>
          </a:p>
        </p:txBody>
      </p:sp>
      <p:grpSp>
        <p:nvGrpSpPr>
          <p:cNvPr id="218" name="Google Shape;218;p27"/>
          <p:cNvGrpSpPr/>
          <p:nvPr/>
        </p:nvGrpSpPr>
        <p:grpSpPr>
          <a:xfrm>
            <a:off x="265363" y="3181476"/>
            <a:ext cx="1864800" cy="718498"/>
            <a:chOff x="488525" y="3093501"/>
            <a:chExt cx="1864800" cy="718498"/>
          </a:xfrm>
        </p:grpSpPr>
        <p:grpSp>
          <p:nvGrpSpPr>
            <p:cNvPr id="219" name="Google Shape;219;p27"/>
            <p:cNvGrpSpPr/>
            <p:nvPr/>
          </p:nvGrpSpPr>
          <p:grpSpPr>
            <a:xfrm>
              <a:off x="488525" y="3093501"/>
              <a:ext cx="1864800" cy="718498"/>
              <a:chOff x="488525" y="3093501"/>
              <a:chExt cx="1864800" cy="718498"/>
            </a:xfrm>
          </p:grpSpPr>
          <p:sp>
            <p:nvSpPr>
              <p:cNvPr id="220" name="Google Shape;220;p27"/>
              <p:cNvSpPr/>
              <p:nvPr/>
            </p:nvSpPr>
            <p:spPr>
              <a:xfrm>
                <a:off x="488525" y="3348799"/>
                <a:ext cx="1864800" cy="463200"/>
              </a:xfrm>
              <a:prstGeom prst="rect">
                <a:avLst/>
              </a:prstGeom>
              <a:solidFill>
                <a:srgbClr val="2D323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7"/>
              <p:cNvSpPr/>
              <p:nvPr/>
            </p:nvSpPr>
            <p:spPr>
              <a:xfrm>
                <a:off x="488525" y="3093501"/>
                <a:ext cx="1864800" cy="255300"/>
              </a:xfrm>
              <a:prstGeom prst="rect">
                <a:avLst/>
              </a:prstGeom>
              <a:solidFill>
                <a:srgbClr val="2D323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27"/>
            <p:cNvGrpSpPr/>
            <p:nvPr/>
          </p:nvGrpSpPr>
          <p:grpSpPr>
            <a:xfrm>
              <a:off x="693113" y="3432625"/>
              <a:ext cx="1455642" cy="295547"/>
              <a:chOff x="704072" y="2828928"/>
              <a:chExt cx="1455642" cy="295547"/>
            </a:xfrm>
          </p:grpSpPr>
          <p:sp>
            <p:nvSpPr>
              <p:cNvPr id="223" name="Google Shape;223;p27"/>
              <p:cNvSpPr/>
              <p:nvPr/>
            </p:nvSpPr>
            <p:spPr>
              <a:xfrm>
                <a:off x="704072" y="2828928"/>
                <a:ext cx="295547" cy="295547"/>
              </a:xfrm>
              <a:custGeom>
                <a:avLst/>
                <a:gdLst/>
                <a:ahLst/>
                <a:cxnLst/>
                <a:rect l="l" t="t" r="r" b="b"/>
                <a:pathLst>
                  <a:path w="3170" h="3170" extrusionOk="0">
                    <a:moveTo>
                      <a:pt x="701" y="1"/>
                    </a:moveTo>
                    <a:cubicBezTo>
                      <a:pt x="301" y="1"/>
                      <a:pt x="1" y="334"/>
                      <a:pt x="1" y="701"/>
                    </a:cubicBezTo>
                    <a:lnTo>
                      <a:pt x="1" y="2436"/>
                    </a:lnTo>
                    <a:cubicBezTo>
                      <a:pt x="1" y="2869"/>
                      <a:pt x="334" y="3169"/>
                      <a:pt x="701" y="3169"/>
                    </a:cubicBezTo>
                    <a:lnTo>
                      <a:pt x="2469" y="3169"/>
                    </a:lnTo>
                    <a:cubicBezTo>
                      <a:pt x="2870" y="3169"/>
                      <a:pt x="3170" y="2836"/>
                      <a:pt x="3170" y="2436"/>
                    </a:cubicBezTo>
                    <a:lnTo>
                      <a:pt x="3170" y="701"/>
                    </a:lnTo>
                    <a:cubicBezTo>
                      <a:pt x="3170" y="267"/>
                      <a:pt x="2836" y="1"/>
                      <a:pt x="2469" y="1"/>
                    </a:cubicBezTo>
                    <a:close/>
                  </a:path>
                </a:pathLst>
              </a:custGeom>
              <a:solidFill>
                <a:srgbClr val="FFDB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a:off x="1095931" y="2922255"/>
                <a:ext cx="1063783" cy="21816"/>
              </a:xfrm>
              <a:custGeom>
                <a:avLst/>
                <a:gdLst/>
                <a:ahLst/>
                <a:cxnLst/>
                <a:rect l="l" t="t" r="r" b="b"/>
                <a:pathLst>
                  <a:path w="11410" h="234" extrusionOk="0">
                    <a:moveTo>
                      <a:pt x="134" y="0"/>
                    </a:moveTo>
                    <a:cubicBezTo>
                      <a:pt x="68" y="0"/>
                      <a:pt x="1" y="34"/>
                      <a:pt x="1" y="100"/>
                    </a:cubicBezTo>
                    <a:cubicBezTo>
                      <a:pt x="1" y="200"/>
                      <a:pt x="68" y="234"/>
                      <a:pt x="134" y="234"/>
                    </a:cubicBezTo>
                    <a:lnTo>
                      <a:pt x="11276" y="234"/>
                    </a:lnTo>
                    <a:cubicBezTo>
                      <a:pt x="11342" y="234"/>
                      <a:pt x="11409" y="200"/>
                      <a:pt x="11409" y="100"/>
                    </a:cubicBezTo>
                    <a:cubicBezTo>
                      <a:pt x="11409" y="34"/>
                      <a:pt x="11309" y="0"/>
                      <a:pt x="112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7"/>
              <p:cNvSpPr/>
              <p:nvPr/>
            </p:nvSpPr>
            <p:spPr>
              <a:xfrm>
                <a:off x="1095931" y="3003088"/>
                <a:ext cx="684327" cy="21910"/>
              </a:xfrm>
              <a:custGeom>
                <a:avLst/>
                <a:gdLst/>
                <a:ahLst/>
                <a:cxnLst/>
                <a:rect l="l" t="t" r="r" b="b"/>
                <a:pathLst>
                  <a:path w="7340" h="235" extrusionOk="0">
                    <a:moveTo>
                      <a:pt x="134" y="1"/>
                    </a:moveTo>
                    <a:cubicBezTo>
                      <a:pt x="68" y="1"/>
                      <a:pt x="1" y="34"/>
                      <a:pt x="1" y="134"/>
                    </a:cubicBezTo>
                    <a:cubicBezTo>
                      <a:pt x="1" y="201"/>
                      <a:pt x="68" y="234"/>
                      <a:pt x="134" y="234"/>
                    </a:cubicBezTo>
                    <a:lnTo>
                      <a:pt x="7239" y="234"/>
                    </a:lnTo>
                    <a:cubicBezTo>
                      <a:pt x="7306" y="234"/>
                      <a:pt x="7339" y="201"/>
                      <a:pt x="7339" y="134"/>
                    </a:cubicBezTo>
                    <a:cubicBezTo>
                      <a:pt x="7339" y="67"/>
                      <a:pt x="7273" y="1"/>
                      <a:pt x="7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27"/>
            <p:cNvGrpSpPr/>
            <p:nvPr/>
          </p:nvGrpSpPr>
          <p:grpSpPr>
            <a:xfrm>
              <a:off x="1892128" y="3177685"/>
              <a:ext cx="361833" cy="86930"/>
              <a:chOff x="2513203" y="3027163"/>
              <a:chExt cx="361833" cy="86930"/>
            </a:xfrm>
          </p:grpSpPr>
          <p:sp>
            <p:nvSpPr>
              <p:cNvPr id="227" name="Google Shape;227;p27"/>
              <p:cNvSpPr/>
              <p:nvPr/>
            </p:nvSpPr>
            <p:spPr>
              <a:xfrm>
                <a:off x="2513203" y="3027163"/>
                <a:ext cx="88213" cy="86930"/>
              </a:xfrm>
              <a:custGeom>
                <a:avLst/>
                <a:gdLst/>
                <a:ahLst/>
                <a:cxnLst/>
                <a:rect l="l" t="t" r="r" b="b"/>
                <a:pathLst>
                  <a:path w="2269" h="2236" extrusionOk="0">
                    <a:moveTo>
                      <a:pt x="1134" y="1"/>
                    </a:moveTo>
                    <a:cubicBezTo>
                      <a:pt x="500" y="1"/>
                      <a:pt x="0" y="501"/>
                      <a:pt x="0" y="1101"/>
                    </a:cubicBezTo>
                    <a:cubicBezTo>
                      <a:pt x="0" y="1735"/>
                      <a:pt x="500" y="2236"/>
                      <a:pt x="1134" y="2236"/>
                    </a:cubicBezTo>
                    <a:cubicBezTo>
                      <a:pt x="1768" y="2236"/>
                      <a:pt x="2268" y="1735"/>
                      <a:pt x="2268" y="1101"/>
                    </a:cubicBezTo>
                    <a:cubicBezTo>
                      <a:pt x="2268" y="501"/>
                      <a:pt x="1768" y="1"/>
                      <a:pt x="1134" y="1"/>
                    </a:cubicBezTo>
                    <a:close/>
                  </a:path>
                </a:pathLst>
              </a:custGeom>
              <a:solidFill>
                <a:srgbClr val="94E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p:cNvSpPr/>
              <p:nvPr/>
            </p:nvSpPr>
            <p:spPr>
              <a:xfrm>
                <a:off x="2650635" y="3027163"/>
                <a:ext cx="88252" cy="86930"/>
              </a:xfrm>
              <a:custGeom>
                <a:avLst/>
                <a:gdLst/>
                <a:ahLst/>
                <a:cxnLst/>
                <a:rect l="l" t="t" r="r" b="b"/>
                <a:pathLst>
                  <a:path w="2270" h="2236" extrusionOk="0">
                    <a:moveTo>
                      <a:pt x="1135" y="1"/>
                    </a:moveTo>
                    <a:cubicBezTo>
                      <a:pt x="501" y="1"/>
                      <a:pt x="1" y="501"/>
                      <a:pt x="1" y="1101"/>
                    </a:cubicBezTo>
                    <a:cubicBezTo>
                      <a:pt x="1" y="1735"/>
                      <a:pt x="501" y="2236"/>
                      <a:pt x="1135" y="2236"/>
                    </a:cubicBezTo>
                    <a:cubicBezTo>
                      <a:pt x="1769" y="2236"/>
                      <a:pt x="2269" y="1735"/>
                      <a:pt x="2269" y="1101"/>
                    </a:cubicBezTo>
                    <a:cubicBezTo>
                      <a:pt x="2269" y="501"/>
                      <a:pt x="1736" y="1"/>
                      <a:pt x="1135" y="1"/>
                    </a:cubicBezTo>
                    <a:close/>
                  </a:path>
                </a:pathLst>
              </a:custGeom>
              <a:solidFill>
                <a:srgbClr val="FFDB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7"/>
              <p:cNvSpPr/>
              <p:nvPr/>
            </p:nvSpPr>
            <p:spPr>
              <a:xfrm>
                <a:off x="2786822" y="3027163"/>
                <a:ext cx="88213" cy="86930"/>
              </a:xfrm>
              <a:custGeom>
                <a:avLst/>
                <a:gdLst/>
                <a:ahLst/>
                <a:cxnLst/>
                <a:rect l="l" t="t" r="r" b="b"/>
                <a:pathLst>
                  <a:path w="2269" h="2236" extrusionOk="0">
                    <a:moveTo>
                      <a:pt x="1135" y="1"/>
                    </a:moveTo>
                    <a:cubicBezTo>
                      <a:pt x="501" y="1"/>
                      <a:pt x="0" y="501"/>
                      <a:pt x="0" y="1101"/>
                    </a:cubicBezTo>
                    <a:cubicBezTo>
                      <a:pt x="0" y="1735"/>
                      <a:pt x="501" y="2236"/>
                      <a:pt x="1135" y="2236"/>
                    </a:cubicBezTo>
                    <a:cubicBezTo>
                      <a:pt x="1768" y="2236"/>
                      <a:pt x="2269" y="1735"/>
                      <a:pt x="2269" y="1101"/>
                    </a:cubicBezTo>
                    <a:cubicBezTo>
                      <a:pt x="2269" y="501"/>
                      <a:pt x="1768" y="1"/>
                      <a:pt x="1135" y="1"/>
                    </a:cubicBezTo>
                    <a:close/>
                  </a:path>
                </a:pathLst>
              </a:custGeom>
              <a:solidFill>
                <a:srgbClr val="E81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6561"/>
        <p:cNvGrpSpPr/>
        <p:nvPr/>
      </p:nvGrpSpPr>
      <p:grpSpPr>
        <a:xfrm>
          <a:off x="0" y="0"/>
          <a:ext cx="0" cy="0"/>
          <a:chOff x="0" y="0"/>
          <a:chExt cx="0" cy="0"/>
        </a:xfrm>
      </p:grpSpPr>
      <p:grpSp>
        <p:nvGrpSpPr>
          <p:cNvPr id="6562" name="Google Shape;6562;p36"/>
          <p:cNvGrpSpPr/>
          <p:nvPr/>
        </p:nvGrpSpPr>
        <p:grpSpPr>
          <a:xfrm>
            <a:off x="2100560" y="3398663"/>
            <a:ext cx="1102891" cy="760337"/>
            <a:chOff x="4967783" y="2151471"/>
            <a:chExt cx="3920692" cy="2702940"/>
          </a:xfrm>
        </p:grpSpPr>
        <p:grpSp>
          <p:nvGrpSpPr>
            <p:cNvPr id="6563" name="Google Shape;6563;p36"/>
            <p:cNvGrpSpPr/>
            <p:nvPr/>
          </p:nvGrpSpPr>
          <p:grpSpPr>
            <a:xfrm>
              <a:off x="5045709" y="2252109"/>
              <a:ext cx="3761071" cy="2501708"/>
              <a:chOff x="2691784" y="1805334"/>
              <a:chExt cx="3761071" cy="2501708"/>
            </a:xfrm>
          </p:grpSpPr>
          <p:sp>
            <p:nvSpPr>
              <p:cNvPr id="6564" name="Google Shape;6564;p3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3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3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3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3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3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3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36"/>
            <p:cNvGrpSpPr/>
            <p:nvPr/>
          </p:nvGrpSpPr>
          <p:grpSpPr>
            <a:xfrm>
              <a:off x="4967783" y="2151471"/>
              <a:ext cx="3920692" cy="2702940"/>
              <a:chOff x="2613858" y="1704696"/>
              <a:chExt cx="3920692" cy="2702940"/>
            </a:xfrm>
          </p:grpSpPr>
          <p:sp>
            <p:nvSpPr>
              <p:cNvPr id="6572" name="Google Shape;6572;p3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3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3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3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3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77" name="Google Shape;6577;p36"/>
          <p:cNvGrpSpPr/>
          <p:nvPr/>
        </p:nvGrpSpPr>
        <p:grpSpPr>
          <a:xfrm>
            <a:off x="3504468" y="1286940"/>
            <a:ext cx="1561911" cy="708580"/>
            <a:chOff x="3530532" y="1496185"/>
            <a:chExt cx="1561911" cy="708580"/>
          </a:xfrm>
        </p:grpSpPr>
        <p:grpSp>
          <p:nvGrpSpPr>
            <p:cNvPr id="6578" name="Google Shape;6578;p36"/>
            <p:cNvGrpSpPr/>
            <p:nvPr/>
          </p:nvGrpSpPr>
          <p:grpSpPr>
            <a:xfrm>
              <a:off x="3720318" y="1857562"/>
              <a:ext cx="1372125" cy="54"/>
              <a:chOff x="3720318" y="1857562"/>
              <a:chExt cx="1372125" cy="54"/>
            </a:xfrm>
          </p:grpSpPr>
          <p:cxnSp>
            <p:nvCxnSpPr>
              <p:cNvPr id="6579" name="Google Shape;6579;p36"/>
              <p:cNvCxnSpPr>
                <a:endCxn id="658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581" name="Google Shape;6581;p3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582" name="Google Shape;6582;p3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583" name="Google Shape;6583;p36"/>
              <p:cNvCxnSpPr>
                <a:stCxn id="658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584" name="Google Shape;6584;p36"/>
            <p:cNvGrpSpPr/>
            <p:nvPr/>
          </p:nvGrpSpPr>
          <p:grpSpPr>
            <a:xfrm>
              <a:off x="3567462" y="1496185"/>
              <a:ext cx="286500" cy="272914"/>
              <a:chOff x="3567462" y="1496185"/>
              <a:chExt cx="286500" cy="272914"/>
            </a:xfrm>
          </p:grpSpPr>
          <p:cxnSp>
            <p:nvCxnSpPr>
              <p:cNvPr id="6585" name="Google Shape;6585;p3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586" name="Google Shape;6586;p36"/>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7" name="Google Shape;6587;p3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3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9" name="Google Shape;6589;p36"/>
            <p:cNvGrpSpPr/>
            <p:nvPr/>
          </p:nvGrpSpPr>
          <p:grpSpPr>
            <a:xfrm>
              <a:off x="3929014" y="1960574"/>
              <a:ext cx="286500" cy="242342"/>
              <a:chOff x="3929014" y="1960574"/>
              <a:chExt cx="286500" cy="242342"/>
            </a:xfrm>
          </p:grpSpPr>
          <p:cxnSp>
            <p:nvCxnSpPr>
              <p:cNvPr id="6590" name="Google Shape;6590;p3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591" name="Google Shape;6591;p36"/>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36"/>
            <p:cNvGrpSpPr/>
            <p:nvPr/>
          </p:nvGrpSpPr>
          <p:grpSpPr>
            <a:xfrm>
              <a:off x="4290828" y="1496185"/>
              <a:ext cx="286500" cy="272914"/>
              <a:chOff x="4290828" y="1496185"/>
              <a:chExt cx="286500" cy="272914"/>
            </a:xfrm>
          </p:grpSpPr>
          <p:cxnSp>
            <p:nvCxnSpPr>
              <p:cNvPr id="6593" name="Google Shape;6593;p3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594" name="Google Shape;6594;p36"/>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5" name="Google Shape;6595;p3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3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6" name="Google Shape;6596;p36"/>
            <p:cNvGrpSpPr/>
            <p:nvPr/>
          </p:nvGrpSpPr>
          <p:grpSpPr>
            <a:xfrm>
              <a:off x="4657726" y="1959674"/>
              <a:ext cx="286500" cy="245092"/>
              <a:chOff x="4657726" y="1959674"/>
              <a:chExt cx="286500" cy="245092"/>
            </a:xfrm>
          </p:grpSpPr>
          <p:cxnSp>
            <p:nvCxnSpPr>
              <p:cNvPr id="6597" name="Google Shape;6597;p3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598" name="Google Shape;6598;p3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99" name="Google Shape;6599;p36"/>
          <p:cNvGrpSpPr/>
          <p:nvPr/>
        </p:nvGrpSpPr>
        <p:grpSpPr>
          <a:xfrm>
            <a:off x="3486488" y="2149036"/>
            <a:ext cx="1597032" cy="378649"/>
            <a:chOff x="3512551" y="2358282"/>
            <a:chExt cx="1597032" cy="378649"/>
          </a:xfrm>
        </p:grpSpPr>
        <p:grpSp>
          <p:nvGrpSpPr>
            <p:cNvPr id="6600" name="Google Shape;6600;p36"/>
            <p:cNvGrpSpPr/>
            <p:nvPr/>
          </p:nvGrpSpPr>
          <p:grpSpPr>
            <a:xfrm>
              <a:off x="3738198" y="2553002"/>
              <a:ext cx="1145834" cy="117"/>
              <a:chOff x="3738198" y="2553002"/>
              <a:chExt cx="1145834" cy="117"/>
            </a:xfrm>
          </p:grpSpPr>
          <p:cxnSp>
            <p:nvCxnSpPr>
              <p:cNvPr id="6601" name="Google Shape;6601;p3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602" name="Google Shape;6602;p3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603" name="Google Shape;6603;p36"/>
              <p:cNvCxnSpPr>
                <a:stCxn id="6604" idx="6"/>
                <a:endCxn id="660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606" name="Google Shape;6606;p36"/>
            <p:cNvGrpSpPr/>
            <p:nvPr/>
          </p:nvGrpSpPr>
          <p:grpSpPr>
            <a:xfrm>
              <a:off x="3969644" y="2440153"/>
              <a:ext cx="225900" cy="296779"/>
              <a:chOff x="3969644" y="2440153"/>
              <a:chExt cx="225900" cy="296779"/>
            </a:xfrm>
          </p:grpSpPr>
          <p:cxnSp>
            <p:nvCxnSpPr>
              <p:cNvPr id="6607" name="Google Shape;6607;p36"/>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605" name="Google Shape;6605;p36"/>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36"/>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36"/>
            <p:cNvGrpSpPr/>
            <p:nvPr/>
          </p:nvGrpSpPr>
          <p:grpSpPr>
            <a:xfrm>
              <a:off x="4426818" y="2358282"/>
              <a:ext cx="225600" cy="307471"/>
              <a:chOff x="4426818" y="2358282"/>
              <a:chExt cx="225600" cy="307471"/>
            </a:xfrm>
          </p:grpSpPr>
          <p:cxnSp>
            <p:nvCxnSpPr>
              <p:cNvPr id="6610" name="Google Shape;6610;p36"/>
              <p:cNvCxnSpPr>
                <a:stCxn id="661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612" name="Google Shape;6612;p36"/>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36"/>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36"/>
            <p:cNvGrpSpPr/>
            <p:nvPr/>
          </p:nvGrpSpPr>
          <p:grpSpPr>
            <a:xfrm>
              <a:off x="4883984" y="2440153"/>
              <a:ext cx="225600" cy="296479"/>
              <a:chOff x="4883984" y="2440153"/>
              <a:chExt cx="225600" cy="296479"/>
            </a:xfrm>
          </p:grpSpPr>
          <p:cxnSp>
            <p:nvCxnSpPr>
              <p:cNvPr id="6614" name="Google Shape;6614;p36"/>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615" name="Google Shape;6615;p36"/>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36"/>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36"/>
            <p:cNvGrpSpPr/>
            <p:nvPr/>
          </p:nvGrpSpPr>
          <p:grpSpPr>
            <a:xfrm>
              <a:off x="3512551" y="2358356"/>
              <a:ext cx="225647" cy="307629"/>
              <a:chOff x="2182679" y="2005014"/>
              <a:chExt cx="792300" cy="1080158"/>
            </a:xfrm>
          </p:grpSpPr>
          <p:cxnSp>
            <p:nvCxnSpPr>
              <p:cNvPr id="6618" name="Google Shape;6618;p36"/>
              <p:cNvCxnSpPr>
                <a:stCxn id="661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604" name="Google Shape;6604;p3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3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20" name="Google Shape;6620;p36"/>
          <p:cNvGrpSpPr/>
          <p:nvPr/>
        </p:nvGrpSpPr>
        <p:grpSpPr>
          <a:xfrm>
            <a:off x="6846570" y="972834"/>
            <a:ext cx="1559809" cy="722610"/>
            <a:chOff x="634175" y="2986275"/>
            <a:chExt cx="3147949" cy="1458344"/>
          </a:xfrm>
        </p:grpSpPr>
        <p:cxnSp>
          <p:nvCxnSpPr>
            <p:cNvPr id="6621" name="Google Shape;6621;p36"/>
            <p:cNvCxnSpPr>
              <a:stCxn id="6622" idx="4"/>
              <a:endCxn id="662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624" name="Google Shape;6624;p36"/>
            <p:cNvCxnSpPr>
              <a:stCxn id="6623" idx="0"/>
              <a:endCxn id="662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626" name="Google Shape;6626;p36"/>
            <p:cNvCxnSpPr>
              <a:stCxn id="6625" idx="4"/>
              <a:endCxn id="662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628" name="Google Shape;6628;p36"/>
            <p:cNvCxnSpPr>
              <a:stCxn id="6627" idx="0"/>
              <a:endCxn id="662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629" name="Google Shape;6629;p3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625" name="Google Shape;6625;p3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622" name="Google Shape;6622;p3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627" name="Google Shape;6627;p3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623" name="Google Shape;6623;p3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630" name="Google Shape;6630;p36"/>
          <p:cNvGrpSpPr/>
          <p:nvPr/>
        </p:nvGrpSpPr>
        <p:grpSpPr>
          <a:xfrm>
            <a:off x="3500360" y="2682741"/>
            <a:ext cx="1570719" cy="294123"/>
            <a:chOff x="998425" y="1182125"/>
            <a:chExt cx="1065400" cy="199500"/>
          </a:xfrm>
        </p:grpSpPr>
        <p:sp>
          <p:nvSpPr>
            <p:cNvPr id="6631" name="Google Shape;6631;p3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36"/>
          <p:cNvGrpSpPr/>
          <p:nvPr/>
        </p:nvGrpSpPr>
        <p:grpSpPr>
          <a:xfrm>
            <a:off x="6843616" y="1800228"/>
            <a:ext cx="1565716" cy="366729"/>
            <a:chOff x="1247650" y="2075423"/>
            <a:chExt cx="6648477" cy="1557238"/>
          </a:xfrm>
        </p:grpSpPr>
        <p:sp>
          <p:nvSpPr>
            <p:cNvPr id="6637" name="Google Shape;6637;p3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36"/>
          <p:cNvGrpSpPr/>
          <p:nvPr/>
        </p:nvGrpSpPr>
        <p:grpSpPr>
          <a:xfrm>
            <a:off x="6827928" y="2949043"/>
            <a:ext cx="1597061" cy="663440"/>
            <a:chOff x="6796238" y="3158297"/>
            <a:chExt cx="1630319" cy="677257"/>
          </a:xfrm>
        </p:grpSpPr>
        <p:cxnSp>
          <p:nvCxnSpPr>
            <p:cNvPr id="6644" name="Google Shape;6644;p36"/>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645" name="Google Shape;6645;p36"/>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646" name="Google Shape;6646;p36"/>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647" name="Google Shape;6647;p36"/>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648" name="Google Shape;6648;p36"/>
            <p:cNvGrpSpPr/>
            <p:nvPr/>
          </p:nvGrpSpPr>
          <p:grpSpPr>
            <a:xfrm>
              <a:off x="6796238" y="3311904"/>
              <a:ext cx="1630319" cy="377697"/>
              <a:chOff x="6796238" y="3311904"/>
              <a:chExt cx="1630319" cy="377697"/>
            </a:xfrm>
          </p:grpSpPr>
          <p:sp>
            <p:nvSpPr>
              <p:cNvPr id="6649" name="Google Shape;6649;p36"/>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6"/>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6"/>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52" name="Google Shape;6652;p36"/>
          <p:cNvGrpSpPr/>
          <p:nvPr/>
        </p:nvGrpSpPr>
        <p:grpSpPr>
          <a:xfrm>
            <a:off x="5349066" y="970435"/>
            <a:ext cx="1368606" cy="1593805"/>
            <a:chOff x="1839112" y="2209163"/>
            <a:chExt cx="1918159" cy="2233784"/>
          </a:xfrm>
        </p:grpSpPr>
        <p:sp>
          <p:nvSpPr>
            <p:cNvPr id="6653" name="Google Shape;6653;p3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56" name="Google Shape;6656;p36"/>
            <p:cNvCxnSpPr>
              <a:stCxn id="6653" idx="6"/>
              <a:endCxn id="665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657" name="Google Shape;6657;p36"/>
            <p:cNvCxnSpPr>
              <a:stCxn id="6654" idx="4"/>
              <a:endCxn id="665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659" name="Google Shape;6659;p36"/>
            <p:cNvCxnSpPr>
              <a:stCxn id="6658" idx="6"/>
              <a:endCxn id="665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660" name="Google Shape;6660;p36"/>
            <p:cNvCxnSpPr>
              <a:stCxn id="6655" idx="4"/>
              <a:endCxn id="666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658" name="Google Shape;6658;p3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63" name="Google Shape;6663;p36"/>
            <p:cNvCxnSpPr>
              <a:endCxn id="666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664" name="Google Shape;6664;p36"/>
          <p:cNvGrpSpPr/>
          <p:nvPr/>
        </p:nvGrpSpPr>
        <p:grpSpPr>
          <a:xfrm>
            <a:off x="3481439" y="976671"/>
            <a:ext cx="1637968" cy="154942"/>
            <a:chOff x="238125" y="2506075"/>
            <a:chExt cx="7115411" cy="673075"/>
          </a:xfrm>
        </p:grpSpPr>
        <p:sp>
          <p:nvSpPr>
            <p:cNvPr id="6665" name="Google Shape;6665;p3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36"/>
          <p:cNvGrpSpPr/>
          <p:nvPr/>
        </p:nvGrpSpPr>
        <p:grpSpPr>
          <a:xfrm>
            <a:off x="720124" y="1298269"/>
            <a:ext cx="2476762" cy="91743"/>
            <a:chOff x="1464850" y="436376"/>
            <a:chExt cx="6001362" cy="222300"/>
          </a:xfrm>
        </p:grpSpPr>
        <p:sp>
          <p:nvSpPr>
            <p:cNvPr id="6671" name="Google Shape;6671;p3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76" name="Google Shape;6676;p3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677" name="Google Shape;6677;p3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678" name="Google Shape;6678;p3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679" name="Google Shape;6679;p3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6680" name="Google Shape;6680;p36"/>
          <p:cNvGrpSpPr/>
          <p:nvPr/>
        </p:nvGrpSpPr>
        <p:grpSpPr>
          <a:xfrm>
            <a:off x="706391" y="2533734"/>
            <a:ext cx="1452710" cy="651923"/>
            <a:chOff x="803162" y="2667727"/>
            <a:chExt cx="1411906" cy="633611"/>
          </a:xfrm>
        </p:grpSpPr>
        <p:cxnSp>
          <p:nvCxnSpPr>
            <p:cNvPr id="6681" name="Google Shape;6681;p36"/>
            <p:cNvCxnSpPr>
              <a:stCxn id="6682" idx="2"/>
              <a:endCxn id="668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684" name="Google Shape;6684;p36"/>
            <p:cNvCxnSpPr>
              <a:stCxn id="6685" idx="0"/>
              <a:endCxn id="668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686" name="Google Shape;6686;p36"/>
            <p:cNvCxnSpPr>
              <a:stCxn id="6685" idx="2"/>
              <a:endCxn id="668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688" name="Google Shape;6688;p36"/>
            <p:cNvCxnSpPr>
              <a:stCxn id="6689" idx="0"/>
              <a:endCxn id="668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690" name="Google Shape;6690;p36"/>
            <p:cNvCxnSpPr>
              <a:stCxn id="6683" idx="2"/>
              <a:endCxn id="669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692" name="Google Shape;6692;p36"/>
            <p:cNvCxnSpPr>
              <a:stCxn id="6693" idx="0"/>
              <a:endCxn id="668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6689" name="Google Shape;6689;p36"/>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87" name="Google Shape;6687;p36"/>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93" name="Google Shape;6693;p36"/>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91" name="Google Shape;6691;p36"/>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83" name="Google Shape;6683;p36"/>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85" name="Google Shape;6685;p36"/>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682" name="Google Shape;6682;p36"/>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6694" name="Google Shape;6694;p36"/>
          <p:cNvGrpSpPr/>
          <p:nvPr/>
        </p:nvGrpSpPr>
        <p:grpSpPr>
          <a:xfrm>
            <a:off x="706393" y="969273"/>
            <a:ext cx="2518541" cy="209309"/>
            <a:chOff x="803163" y="1111966"/>
            <a:chExt cx="2447800" cy="203430"/>
          </a:xfrm>
        </p:grpSpPr>
        <p:grpSp>
          <p:nvGrpSpPr>
            <p:cNvPr id="6695" name="Google Shape;6695;p36"/>
            <p:cNvGrpSpPr/>
            <p:nvPr/>
          </p:nvGrpSpPr>
          <p:grpSpPr>
            <a:xfrm>
              <a:off x="1958180" y="1111966"/>
              <a:ext cx="588019" cy="121396"/>
              <a:chOff x="4808316" y="2800065"/>
              <a:chExt cx="1999386" cy="412910"/>
            </a:xfrm>
          </p:grpSpPr>
          <p:sp>
            <p:nvSpPr>
              <p:cNvPr id="6696" name="Google Shape;6696;p3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7" name="Google Shape;6697;p36"/>
              <p:cNvGrpSpPr/>
              <p:nvPr/>
            </p:nvGrpSpPr>
            <p:grpSpPr>
              <a:xfrm>
                <a:off x="4808316" y="2800065"/>
                <a:ext cx="92400" cy="411825"/>
                <a:chOff x="845575" y="2563700"/>
                <a:chExt cx="92400" cy="411825"/>
              </a:xfrm>
            </p:grpSpPr>
            <p:cxnSp>
              <p:nvCxnSpPr>
                <p:cNvPr id="6698" name="Google Shape;6698;p3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699" name="Google Shape;6699;p3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700" name="Google Shape;6700;p36"/>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6701" name="Google Shape;6701;p36"/>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2" name="Google Shape;6702;p36"/>
            <p:cNvGrpSpPr/>
            <p:nvPr/>
          </p:nvGrpSpPr>
          <p:grpSpPr>
            <a:xfrm>
              <a:off x="803163" y="1111974"/>
              <a:ext cx="591158" cy="121545"/>
              <a:chOff x="803163" y="1111974"/>
              <a:chExt cx="591158" cy="121545"/>
            </a:xfrm>
          </p:grpSpPr>
          <p:grpSp>
            <p:nvGrpSpPr>
              <p:cNvPr id="6703" name="Google Shape;6703;p36"/>
              <p:cNvGrpSpPr/>
              <p:nvPr/>
            </p:nvGrpSpPr>
            <p:grpSpPr>
              <a:xfrm>
                <a:off x="803163" y="1111974"/>
                <a:ext cx="27175" cy="121077"/>
                <a:chOff x="845575" y="2563700"/>
                <a:chExt cx="92400" cy="411825"/>
              </a:xfrm>
            </p:grpSpPr>
            <p:cxnSp>
              <p:nvCxnSpPr>
                <p:cNvPr id="6704" name="Google Shape;6704;p3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705" name="Google Shape;6705;p3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6" name="Google Shape;6706;p36"/>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36"/>
            <p:cNvGrpSpPr/>
            <p:nvPr/>
          </p:nvGrpSpPr>
          <p:grpSpPr>
            <a:xfrm>
              <a:off x="1381910" y="1194219"/>
              <a:ext cx="588341" cy="121177"/>
              <a:chOff x="1381910" y="1194219"/>
              <a:chExt cx="588341" cy="121177"/>
            </a:xfrm>
          </p:grpSpPr>
          <p:grpSp>
            <p:nvGrpSpPr>
              <p:cNvPr id="6708" name="Google Shape;6708;p36"/>
              <p:cNvGrpSpPr/>
              <p:nvPr/>
            </p:nvGrpSpPr>
            <p:grpSpPr>
              <a:xfrm rot="10800000">
                <a:off x="1381910" y="1194319"/>
                <a:ext cx="27175" cy="121077"/>
                <a:chOff x="2070100" y="2563700"/>
                <a:chExt cx="92400" cy="411825"/>
              </a:xfrm>
            </p:grpSpPr>
            <p:cxnSp>
              <p:nvCxnSpPr>
                <p:cNvPr id="6709" name="Google Shape;6709;p3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710" name="Google Shape;6710;p3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1" name="Google Shape;6711;p36"/>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36"/>
            <p:cNvGrpSpPr/>
            <p:nvPr/>
          </p:nvGrpSpPr>
          <p:grpSpPr>
            <a:xfrm>
              <a:off x="2532079" y="1194219"/>
              <a:ext cx="704927" cy="121177"/>
              <a:chOff x="2532079" y="1194219"/>
              <a:chExt cx="704927" cy="121177"/>
            </a:xfrm>
          </p:grpSpPr>
          <p:grpSp>
            <p:nvGrpSpPr>
              <p:cNvPr id="6713" name="Google Shape;6713;p36"/>
              <p:cNvGrpSpPr/>
              <p:nvPr/>
            </p:nvGrpSpPr>
            <p:grpSpPr>
              <a:xfrm rot="10800000">
                <a:off x="2532079" y="1194319"/>
                <a:ext cx="27175" cy="121077"/>
                <a:chOff x="2070100" y="2563700"/>
                <a:chExt cx="92400" cy="411825"/>
              </a:xfrm>
            </p:grpSpPr>
            <p:cxnSp>
              <p:nvCxnSpPr>
                <p:cNvPr id="6714" name="Google Shape;6714;p3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715" name="Google Shape;6715;p3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6" name="Google Shape;6716;p36"/>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17" name="Google Shape;6717;p36"/>
          <p:cNvGrpSpPr/>
          <p:nvPr/>
        </p:nvGrpSpPr>
        <p:grpSpPr>
          <a:xfrm>
            <a:off x="3499403" y="3665904"/>
            <a:ext cx="1567778" cy="491677"/>
            <a:chOff x="5194708" y="3484366"/>
            <a:chExt cx="3148148" cy="987304"/>
          </a:xfrm>
        </p:grpSpPr>
        <p:grpSp>
          <p:nvGrpSpPr>
            <p:cNvPr id="6718" name="Google Shape;6718;p36"/>
            <p:cNvGrpSpPr/>
            <p:nvPr/>
          </p:nvGrpSpPr>
          <p:grpSpPr>
            <a:xfrm>
              <a:off x="7531521" y="3484366"/>
              <a:ext cx="811335" cy="987304"/>
              <a:chOff x="3379425" y="1617275"/>
              <a:chExt cx="1090650" cy="1327200"/>
            </a:xfrm>
          </p:grpSpPr>
          <p:sp>
            <p:nvSpPr>
              <p:cNvPr id="6719" name="Google Shape;6719;p3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36"/>
            <p:cNvGrpSpPr/>
            <p:nvPr/>
          </p:nvGrpSpPr>
          <p:grpSpPr>
            <a:xfrm>
              <a:off x="6752546" y="3484366"/>
              <a:ext cx="811428" cy="987304"/>
              <a:chOff x="2332275" y="1617275"/>
              <a:chExt cx="1090775" cy="1327200"/>
            </a:xfrm>
          </p:grpSpPr>
          <p:sp>
            <p:nvSpPr>
              <p:cNvPr id="6723" name="Google Shape;6723;p3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36"/>
            <p:cNvGrpSpPr/>
            <p:nvPr/>
          </p:nvGrpSpPr>
          <p:grpSpPr>
            <a:xfrm>
              <a:off x="5973664" y="3484366"/>
              <a:ext cx="811335" cy="987304"/>
              <a:chOff x="1285250" y="1617275"/>
              <a:chExt cx="1090650" cy="1327200"/>
            </a:xfrm>
          </p:grpSpPr>
          <p:sp>
            <p:nvSpPr>
              <p:cNvPr id="6727" name="Google Shape;6727;p3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36"/>
            <p:cNvGrpSpPr/>
            <p:nvPr/>
          </p:nvGrpSpPr>
          <p:grpSpPr>
            <a:xfrm>
              <a:off x="5194708" y="3484366"/>
              <a:ext cx="811409" cy="987304"/>
              <a:chOff x="238125" y="1617275"/>
              <a:chExt cx="1090750" cy="1327200"/>
            </a:xfrm>
          </p:grpSpPr>
          <p:sp>
            <p:nvSpPr>
              <p:cNvPr id="6731" name="Google Shape;6731;p3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34" name="Google Shape;6734;p36"/>
          <p:cNvGrpSpPr/>
          <p:nvPr/>
        </p:nvGrpSpPr>
        <p:grpSpPr>
          <a:xfrm>
            <a:off x="3460012" y="3146315"/>
            <a:ext cx="1616964" cy="346256"/>
            <a:chOff x="1808063" y="4294338"/>
            <a:chExt cx="3370782" cy="721817"/>
          </a:xfrm>
        </p:grpSpPr>
        <p:sp>
          <p:nvSpPr>
            <p:cNvPr id="6735" name="Google Shape;6735;p3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36"/>
          <p:cNvGrpSpPr/>
          <p:nvPr/>
        </p:nvGrpSpPr>
        <p:grpSpPr>
          <a:xfrm>
            <a:off x="738224" y="3432344"/>
            <a:ext cx="1295882" cy="646587"/>
            <a:chOff x="834100" y="3642869"/>
            <a:chExt cx="1259483" cy="628426"/>
          </a:xfrm>
        </p:grpSpPr>
        <p:sp>
          <p:nvSpPr>
            <p:cNvPr id="6746" name="Google Shape;6746;p3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3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1" name="Google Shape;6771;p36"/>
            <p:cNvGrpSpPr/>
            <p:nvPr/>
          </p:nvGrpSpPr>
          <p:grpSpPr>
            <a:xfrm>
              <a:off x="1360364" y="3847835"/>
              <a:ext cx="208119" cy="224359"/>
              <a:chOff x="1360769" y="3847100"/>
              <a:chExt cx="208119" cy="224359"/>
            </a:xfrm>
          </p:grpSpPr>
          <p:sp>
            <p:nvSpPr>
              <p:cNvPr id="6772" name="Google Shape;6772;p3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3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3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2" name="Google Shape;6792;p3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36"/>
          <p:cNvGrpSpPr/>
          <p:nvPr/>
        </p:nvGrpSpPr>
        <p:grpSpPr>
          <a:xfrm rot="5400000">
            <a:off x="5951337" y="3228841"/>
            <a:ext cx="164064" cy="1414916"/>
            <a:chOff x="4428249" y="1369375"/>
            <a:chExt cx="36905" cy="429569"/>
          </a:xfrm>
        </p:grpSpPr>
        <p:sp>
          <p:nvSpPr>
            <p:cNvPr id="6807" name="Google Shape;6807;p3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36"/>
          <p:cNvGrpSpPr/>
          <p:nvPr/>
        </p:nvGrpSpPr>
        <p:grpSpPr>
          <a:xfrm rot="10800000" flipH="1">
            <a:off x="5323766" y="2817385"/>
            <a:ext cx="1419207" cy="24808"/>
            <a:chOff x="219558" y="4738465"/>
            <a:chExt cx="5852400" cy="102300"/>
          </a:xfrm>
        </p:grpSpPr>
        <p:cxnSp>
          <p:nvCxnSpPr>
            <p:cNvPr id="6840" name="Google Shape;6840;p3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6841" name="Google Shape;6841;p3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36"/>
          <p:cNvGrpSpPr/>
          <p:nvPr/>
        </p:nvGrpSpPr>
        <p:grpSpPr>
          <a:xfrm>
            <a:off x="5335084" y="3190448"/>
            <a:ext cx="1396570" cy="385016"/>
            <a:chOff x="5286284" y="2966544"/>
            <a:chExt cx="1396570" cy="385016"/>
          </a:xfrm>
        </p:grpSpPr>
        <p:cxnSp>
          <p:nvCxnSpPr>
            <p:cNvPr id="6847" name="Google Shape;6847;p3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6848" name="Google Shape;6848;p3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6849" name="Google Shape;6849;p36"/>
            <p:cNvGrpSpPr/>
            <p:nvPr/>
          </p:nvGrpSpPr>
          <p:grpSpPr>
            <a:xfrm>
              <a:off x="5287688" y="3173364"/>
              <a:ext cx="1395166" cy="74100"/>
              <a:chOff x="5287688" y="3173364"/>
              <a:chExt cx="1395166" cy="74100"/>
            </a:xfrm>
          </p:grpSpPr>
          <p:cxnSp>
            <p:nvCxnSpPr>
              <p:cNvPr id="6850" name="Google Shape;6850;p3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6851" name="Google Shape;6851;p36"/>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6852" name="Google Shape;6852;p36"/>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853" name="Google Shape;6853;p36"/>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854" name="Google Shape;6854;p36"/>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855" name="Google Shape;6855;p36"/>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856" name="Google Shape;6856;p36"/>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857" name="Google Shape;6857;p36"/>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6858" name="Google Shape;6858;p3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6859" name="Google Shape;6859;p36"/>
          <p:cNvGrpSpPr/>
          <p:nvPr/>
        </p:nvGrpSpPr>
        <p:grpSpPr>
          <a:xfrm>
            <a:off x="2021150" y="1609224"/>
            <a:ext cx="1182276" cy="662027"/>
            <a:chOff x="2029517" y="1732295"/>
            <a:chExt cx="1149068" cy="643432"/>
          </a:xfrm>
        </p:grpSpPr>
        <p:grpSp>
          <p:nvGrpSpPr>
            <p:cNvPr id="6860" name="Google Shape;6860;p36"/>
            <p:cNvGrpSpPr/>
            <p:nvPr/>
          </p:nvGrpSpPr>
          <p:grpSpPr>
            <a:xfrm>
              <a:off x="2708660" y="1746937"/>
              <a:ext cx="455427" cy="244429"/>
              <a:chOff x="2700693" y="1746937"/>
              <a:chExt cx="455427" cy="244429"/>
            </a:xfrm>
          </p:grpSpPr>
          <p:grpSp>
            <p:nvGrpSpPr>
              <p:cNvPr id="6861" name="Google Shape;6861;p36"/>
              <p:cNvGrpSpPr/>
              <p:nvPr/>
            </p:nvGrpSpPr>
            <p:grpSpPr>
              <a:xfrm>
                <a:off x="2905682" y="1782817"/>
                <a:ext cx="250438" cy="208549"/>
                <a:chOff x="2905682" y="1782817"/>
                <a:chExt cx="250438" cy="208549"/>
              </a:xfrm>
            </p:grpSpPr>
            <p:cxnSp>
              <p:nvCxnSpPr>
                <p:cNvPr id="6862" name="Google Shape;6862;p3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863" name="Google Shape;6863;p3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36"/>
              <p:cNvGrpSpPr/>
              <p:nvPr/>
            </p:nvGrpSpPr>
            <p:grpSpPr>
              <a:xfrm>
                <a:off x="2700693" y="1746937"/>
                <a:ext cx="449967" cy="72374"/>
                <a:chOff x="2700693" y="1746937"/>
                <a:chExt cx="449967" cy="72374"/>
              </a:xfrm>
            </p:grpSpPr>
            <p:cxnSp>
              <p:nvCxnSpPr>
                <p:cNvPr id="6865" name="Google Shape;6865;p3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866" name="Google Shape;6866;p3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7" name="Google Shape;6867;p36"/>
            <p:cNvGrpSpPr/>
            <p:nvPr/>
          </p:nvGrpSpPr>
          <p:grpSpPr>
            <a:xfrm>
              <a:off x="2029517" y="1732295"/>
              <a:ext cx="1149068" cy="643432"/>
              <a:chOff x="2029517" y="1732295"/>
              <a:chExt cx="1149068" cy="643432"/>
            </a:xfrm>
          </p:grpSpPr>
          <p:grpSp>
            <p:nvGrpSpPr>
              <p:cNvPr id="6868" name="Google Shape;6868;p36"/>
              <p:cNvGrpSpPr/>
              <p:nvPr/>
            </p:nvGrpSpPr>
            <p:grpSpPr>
              <a:xfrm>
                <a:off x="2703618" y="2103152"/>
                <a:ext cx="474966" cy="260017"/>
                <a:chOff x="2703618" y="2103152"/>
                <a:chExt cx="474966" cy="260017"/>
              </a:xfrm>
            </p:grpSpPr>
            <p:grpSp>
              <p:nvGrpSpPr>
                <p:cNvPr id="6869" name="Google Shape;6869;p36"/>
                <p:cNvGrpSpPr/>
                <p:nvPr/>
              </p:nvGrpSpPr>
              <p:grpSpPr>
                <a:xfrm>
                  <a:off x="2703618" y="2290640"/>
                  <a:ext cx="450291" cy="72529"/>
                  <a:chOff x="2703618" y="2290640"/>
                  <a:chExt cx="450291" cy="72529"/>
                </a:xfrm>
              </p:grpSpPr>
              <p:cxnSp>
                <p:nvCxnSpPr>
                  <p:cNvPr id="6870" name="Google Shape;6870;p3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871" name="Google Shape;6871;p3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36"/>
                <p:cNvGrpSpPr/>
                <p:nvPr/>
              </p:nvGrpSpPr>
              <p:grpSpPr>
                <a:xfrm>
                  <a:off x="2908607" y="2103152"/>
                  <a:ext cx="269977" cy="223538"/>
                  <a:chOff x="2908607" y="2103152"/>
                  <a:chExt cx="269977" cy="223538"/>
                </a:xfrm>
              </p:grpSpPr>
              <p:cxnSp>
                <p:nvCxnSpPr>
                  <p:cNvPr id="6873" name="Google Shape;6873;p3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874" name="Google Shape;6874;p3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5" name="Google Shape;6875;p36"/>
              <p:cNvGrpSpPr/>
              <p:nvPr/>
            </p:nvGrpSpPr>
            <p:grpSpPr>
              <a:xfrm>
                <a:off x="2029517" y="1732295"/>
                <a:ext cx="685827" cy="643432"/>
                <a:chOff x="2029517" y="1732295"/>
                <a:chExt cx="685827" cy="643432"/>
              </a:xfrm>
            </p:grpSpPr>
            <p:sp>
              <p:nvSpPr>
                <p:cNvPr id="6876" name="Google Shape;6876;p3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7" name="Google Shape;6877;p36"/>
                <p:cNvGrpSpPr/>
                <p:nvPr/>
              </p:nvGrpSpPr>
              <p:grpSpPr>
                <a:xfrm>
                  <a:off x="2158948" y="1732295"/>
                  <a:ext cx="556396" cy="333108"/>
                  <a:chOff x="2158948" y="1732295"/>
                  <a:chExt cx="556396" cy="333108"/>
                </a:xfrm>
              </p:grpSpPr>
              <p:cxnSp>
                <p:nvCxnSpPr>
                  <p:cNvPr id="6878" name="Google Shape;6878;p3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879" name="Google Shape;6879;p3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36"/>
                <p:cNvGrpSpPr/>
                <p:nvPr/>
              </p:nvGrpSpPr>
              <p:grpSpPr>
                <a:xfrm>
                  <a:off x="2159908" y="2065057"/>
                  <a:ext cx="550884" cy="310670"/>
                  <a:chOff x="2159908" y="2065057"/>
                  <a:chExt cx="550884" cy="310670"/>
                </a:xfrm>
              </p:grpSpPr>
              <p:cxnSp>
                <p:nvCxnSpPr>
                  <p:cNvPr id="6881" name="Google Shape;6881;p3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882" name="Google Shape;6882;p3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883" name="Google Shape;6883;p36"/>
          <p:cNvGrpSpPr/>
          <p:nvPr/>
        </p:nvGrpSpPr>
        <p:grpSpPr>
          <a:xfrm>
            <a:off x="706399" y="1556837"/>
            <a:ext cx="962651" cy="810058"/>
            <a:chOff x="844912" y="1681380"/>
            <a:chExt cx="935611" cy="787305"/>
          </a:xfrm>
        </p:grpSpPr>
        <p:grpSp>
          <p:nvGrpSpPr>
            <p:cNvPr id="6884" name="Google Shape;6884;p36"/>
            <p:cNvGrpSpPr/>
            <p:nvPr/>
          </p:nvGrpSpPr>
          <p:grpSpPr>
            <a:xfrm>
              <a:off x="844912" y="1819635"/>
              <a:ext cx="329836" cy="510016"/>
              <a:chOff x="844912" y="1819635"/>
              <a:chExt cx="329836" cy="510016"/>
            </a:xfrm>
          </p:grpSpPr>
          <p:sp>
            <p:nvSpPr>
              <p:cNvPr id="6885" name="Google Shape;6885;p36"/>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6"/>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6"/>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6"/>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6"/>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6"/>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36"/>
            <p:cNvGrpSpPr/>
            <p:nvPr/>
          </p:nvGrpSpPr>
          <p:grpSpPr>
            <a:xfrm>
              <a:off x="1284601" y="2158168"/>
              <a:ext cx="495923" cy="310517"/>
              <a:chOff x="1284601" y="2158168"/>
              <a:chExt cx="495923" cy="310517"/>
            </a:xfrm>
          </p:grpSpPr>
          <p:sp>
            <p:nvSpPr>
              <p:cNvPr id="6892" name="Google Shape;6892;p3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3" name="Google Shape;6893;p36"/>
              <p:cNvGrpSpPr/>
              <p:nvPr/>
            </p:nvGrpSpPr>
            <p:grpSpPr>
              <a:xfrm>
                <a:off x="1507666" y="2158168"/>
                <a:ext cx="272858" cy="310517"/>
                <a:chOff x="1507666" y="2158168"/>
                <a:chExt cx="272858" cy="310517"/>
              </a:xfrm>
            </p:grpSpPr>
            <p:grpSp>
              <p:nvGrpSpPr>
                <p:cNvPr id="6894" name="Google Shape;6894;p36"/>
                <p:cNvGrpSpPr/>
                <p:nvPr/>
              </p:nvGrpSpPr>
              <p:grpSpPr>
                <a:xfrm>
                  <a:off x="1507666" y="2176104"/>
                  <a:ext cx="166395" cy="273149"/>
                  <a:chOff x="1507666" y="2176104"/>
                  <a:chExt cx="166395" cy="273149"/>
                </a:xfrm>
              </p:grpSpPr>
              <p:sp>
                <p:nvSpPr>
                  <p:cNvPr id="6895" name="Google Shape;6895;p36"/>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6"/>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6"/>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6"/>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6"/>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6"/>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6"/>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2" name="Google Shape;6902;p3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04" name="Google Shape;6904;p36"/>
            <p:cNvGrpSpPr/>
            <p:nvPr/>
          </p:nvGrpSpPr>
          <p:grpSpPr>
            <a:xfrm>
              <a:off x="1284601" y="1681380"/>
              <a:ext cx="495923" cy="310517"/>
              <a:chOff x="1284601" y="1681380"/>
              <a:chExt cx="495923" cy="310517"/>
            </a:xfrm>
          </p:grpSpPr>
          <p:sp>
            <p:nvSpPr>
              <p:cNvPr id="6905" name="Google Shape;6905;p3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6" name="Google Shape;6906;p36"/>
              <p:cNvGrpSpPr/>
              <p:nvPr/>
            </p:nvGrpSpPr>
            <p:grpSpPr>
              <a:xfrm>
                <a:off x="1507666" y="1681380"/>
                <a:ext cx="272858" cy="310517"/>
                <a:chOff x="1507666" y="1681380"/>
                <a:chExt cx="272858" cy="310517"/>
              </a:xfrm>
            </p:grpSpPr>
            <p:grpSp>
              <p:nvGrpSpPr>
                <p:cNvPr id="6907" name="Google Shape;6907;p36"/>
                <p:cNvGrpSpPr/>
                <p:nvPr/>
              </p:nvGrpSpPr>
              <p:grpSpPr>
                <a:xfrm>
                  <a:off x="1507666" y="1700120"/>
                  <a:ext cx="166395" cy="272984"/>
                  <a:chOff x="1507666" y="1700120"/>
                  <a:chExt cx="166395" cy="272984"/>
                </a:xfrm>
              </p:grpSpPr>
              <p:sp>
                <p:nvSpPr>
                  <p:cNvPr id="6908" name="Google Shape;6908;p36"/>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6"/>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6"/>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6"/>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6"/>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6"/>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6"/>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5" name="Google Shape;6915;p3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917" name="Google Shape;6917;p36"/>
          <p:cNvGrpSpPr/>
          <p:nvPr/>
        </p:nvGrpSpPr>
        <p:grpSpPr>
          <a:xfrm>
            <a:off x="6815339" y="2324267"/>
            <a:ext cx="1622269" cy="552443"/>
            <a:chOff x="6894650" y="2574740"/>
            <a:chExt cx="1445100" cy="492111"/>
          </a:xfrm>
        </p:grpSpPr>
        <p:sp>
          <p:nvSpPr>
            <p:cNvPr id="6918" name="Google Shape;6918;p3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3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3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23" name="Google Shape;6923;p3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6924" name="Google Shape;6924;p36"/>
          <p:cNvGrpSpPr/>
          <p:nvPr/>
        </p:nvGrpSpPr>
        <p:grpSpPr>
          <a:xfrm>
            <a:off x="6834882" y="3698522"/>
            <a:ext cx="1583206" cy="475705"/>
            <a:chOff x="6953919" y="3907920"/>
            <a:chExt cx="1377300" cy="475705"/>
          </a:xfrm>
        </p:grpSpPr>
        <p:cxnSp>
          <p:nvCxnSpPr>
            <p:cNvPr id="6925" name="Google Shape;6925;p36"/>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6926" name="Google Shape;6926;p3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6927" name="Google Shape;6927;p36"/>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6928" name="Google Shape;6928;p36"/>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6929" name="Google Shape;6929;p36"/>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6930" name="Google Shape;6930;p36"/>
          <p:cNvGrpSpPr/>
          <p:nvPr/>
        </p:nvGrpSpPr>
        <p:grpSpPr>
          <a:xfrm>
            <a:off x="2338470" y="2459668"/>
            <a:ext cx="836286" cy="824529"/>
            <a:chOff x="2389399" y="2595741"/>
            <a:chExt cx="812796" cy="801369"/>
          </a:xfrm>
        </p:grpSpPr>
        <p:grpSp>
          <p:nvGrpSpPr>
            <p:cNvPr id="6931" name="Google Shape;6931;p36"/>
            <p:cNvGrpSpPr/>
            <p:nvPr/>
          </p:nvGrpSpPr>
          <p:grpSpPr>
            <a:xfrm>
              <a:off x="2492145" y="2881565"/>
              <a:ext cx="607300" cy="229751"/>
              <a:chOff x="2492145" y="2881565"/>
              <a:chExt cx="607300" cy="229751"/>
            </a:xfrm>
          </p:grpSpPr>
          <p:sp>
            <p:nvSpPr>
              <p:cNvPr id="6932" name="Google Shape;6932;p36"/>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36"/>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36"/>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36"/>
            <p:cNvGrpSpPr/>
            <p:nvPr/>
          </p:nvGrpSpPr>
          <p:grpSpPr>
            <a:xfrm>
              <a:off x="2389399" y="2595741"/>
              <a:ext cx="812796" cy="296825"/>
              <a:chOff x="2389399" y="2595741"/>
              <a:chExt cx="812796" cy="296825"/>
            </a:xfrm>
          </p:grpSpPr>
          <p:grpSp>
            <p:nvGrpSpPr>
              <p:cNvPr id="6936" name="Google Shape;6936;p36"/>
              <p:cNvGrpSpPr/>
              <p:nvPr/>
            </p:nvGrpSpPr>
            <p:grpSpPr>
              <a:xfrm>
                <a:off x="2389399" y="2595741"/>
                <a:ext cx="363638" cy="296825"/>
                <a:chOff x="2389399" y="2595741"/>
                <a:chExt cx="363638" cy="296825"/>
              </a:xfrm>
            </p:grpSpPr>
            <p:grpSp>
              <p:nvGrpSpPr>
                <p:cNvPr id="6937" name="Google Shape;6937;p36"/>
                <p:cNvGrpSpPr/>
                <p:nvPr/>
              </p:nvGrpSpPr>
              <p:grpSpPr>
                <a:xfrm>
                  <a:off x="2493852" y="2794333"/>
                  <a:ext cx="259185" cy="98232"/>
                  <a:chOff x="2493852" y="2794333"/>
                  <a:chExt cx="259185" cy="98232"/>
                </a:xfrm>
              </p:grpSpPr>
              <p:sp>
                <p:nvSpPr>
                  <p:cNvPr id="6938" name="Google Shape;6938;p36"/>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36"/>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36"/>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36"/>
                <p:cNvGrpSpPr/>
                <p:nvPr/>
              </p:nvGrpSpPr>
              <p:grpSpPr>
                <a:xfrm>
                  <a:off x="2389399" y="2595741"/>
                  <a:ext cx="224343" cy="182054"/>
                  <a:chOff x="2389399" y="2595741"/>
                  <a:chExt cx="224343" cy="182054"/>
                </a:xfrm>
              </p:grpSpPr>
              <p:sp>
                <p:nvSpPr>
                  <p:cNvPr id="6942" name="Google Shape;6942;p36"/>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36"/>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44" name="Google Shape;6944;p36"/>
              <p:cNvGrpSpPr/>
              <p:nvPr/>
            </p:nvGrpSpPr>
            <p:grpSpPr>
              <a:xfrm>
                <a:off x="2683630" y="2595741"/>
                <a:ext cx="224334" cy="296825"/>
                <a:chOff x="2683630" y="2595741"/>
                <a:chExt cx="224334" cy="296825"/>
              </a:xfrm>
            </p:grpSpPr>
            <p:grpSp>
              <p:nvGrpSpPr>
                <p:cNvPr id="6945" name="Google Shape;6945;p36"/>
                <p:cNvGrpSpPr/>
                <p:nvPr/>
              </p:nvGrpSpPr>
              <p:grpSpPr>
                <a:xfrm>
                  <a:off x="2788083" y="2794333"/>
                  <a:ext cx="15356" cy="98232"/>
                  <a:chOff x="2788083" y="2794333"/>
                  <a:chExt cx="15356" cy="98232"/>
                </a:xfrm>
              </p:grpSpPr>
              <p:sp>
                <p:nvSpPr>
                  <p:cNvPr id="6946" name="Google Shape;6946;p36"/>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6"/>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36"/>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36"/>
                <p:cNvGrpSpPr/>
                <p:nvPr/>
              </p:nvGrpSpPr>
              <p:grpSpPr>
                <a:xfrm>
                  <a:off x="2683630" y="2595741"/>
                  <a:ext cx="224334" cy="182054"/>
                  <a:chOff x="2683630" y="2595741"/>
                  <a:chExt cx="224334" cy="182054"/>
                </a:xfrm>
              </p:grpSpPr>
              <p:sp>
                <p:nvSpPr>
                  <p:cNvPr id="6950" name="Google Shape;6950;p36"/>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36"/>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2" name="Google Shape;6952;p36"/>
              <p:cNvGrpSpPr/>
              <p:nvPr/>
            </p:nvGrpSpPr>
            <p:grpSpPr>
              <a:xfrm>
                <a:off x="2838475" y="2595741"/>
                <a:ext cx="363719" cy="296825"/>
                <a:chOff x="2838475" y="2595741"/>
                <a:chExt cx="363719" cy="296825"/>
              </a:xfrm>
            </p:grpSpPr>
            <p:grpSp>
              <p:nvGrpSpPr>
                <p:cNvPr id="6953" name="Google Shape;6953;p36"/>
                <p:cNvGrpSpPr/>
                <p:nvPr/>
              </p:nvGrpSpPr>
              <p:grpSpPr>
                <a:xfrm>
                  <a:off x="2838475" y="2794333"/>
                  <a:ext cx="259185" cy="98232"/>
                  <a:chOff x="2838475" y="2794333"/>
                  <a:chExt cx="259185" cy="98232"/>
                </a:xfrm>
              </p:grpSpPr>
              <p:sp>
                <p:nvSpPr>
                  <p:cNvPr id="6954" name="Google Shape;6954;p36"/>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36"/>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36"/>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36"/>
                <p:cNvGrpSpPr/>
                <p:nvPr/>
              </p:nvGrpSpPr>
              <p:grpSpPr>
                <a:xfrm>
                  <a:off x="2977852" y="2595741"/>
                  <a:ext cx="224343" cy="182054"/>
                  <a:chOff x="2977852" y="2595741"/>
                  <a:chExt cx="224343" cy="182054"/>
                </a:xfrm>
              </p:grpSpPr>
              <p:sp>
                <p:nvSpPr>
                  <p:cNvPr id="6958" name="Google Shape;6958;p36"/>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36"/>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960" name="Google Shape;6960;p36"/>
            <p:cNvGrpSpPr/>
            <p:nvPr/>
          </p:nvGrpSpPr>
          <p:grpSpPr>
            <a:xfrm>
              <a:off x="2389399" y="3100241"/>
              <a:ext cx="812796" cy="296869"/>
              <a:chOff x="2389399" y="3100241"/>
              <a:chExt cx="812796" cy="296869"/>
            </a:xfrm>
          </p:grpSpPr>
          <p:grpSp>
            <p:nvGrpSpPr>
              <p:cNvPr id="6961" name="Google Shape;6961;p36"/>
              <p:cNvGrpSpPr/>
              <p:nvPr/>
            </p:nvGrpSpPr>
            <p:grpSpPr>
              <a:xfrm>
                <a:off x="2683630" y="3100241"/>
                <a:ext cx="224334" cy="296869"/>
                <a:chOff x="2683630" y="3100241"/>
                <a:chExt cx="224334" cy="296869"/>
              </a:xfrm>
            </p:grpSpPr>
            <p:grpSp>
              <p:nvGrpSpPr>
                <p:cNvPr id="6962" name="Google Shape;6962;p36"/>
                <p:cNvGrpSpPr/>
                <p:nvPr/>
              </p:nvGrpSpPr>
              <p:grpSpPr>
                <a:xfrm>
                  <a:off x="2788083" y="3100241"/>
                  <a:ext cx="15356" cy="98237"/>
                  <a:chOff x="2788083" y="3100241"/>
                  <a:chExt cx="15356" cy="98237"/>
                </a:xfrm>
              </p:grpSpPr>
              <p:sp>
                <p:nvSpPr>
                  <p:cNvPr id="6963" name="Google Shape;6963;p3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3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3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36"/>
                <p:cNvGrpSpPr/>
                <p:nvPr/>
              </p:nvGrpSpPr>
              <p:grpSpPr>
                <a:xfrm>
                  <a:off x="2683630" y="3215065"/>
                  <a:ext cx="224334" cy="182045"/>
                  <a:chOff x="2683630" y="3215065"/>
                  <a:chExt cx="224334" cy="182045"/>
                </a:xfrm>
              </p:grpSpPr>
              <p:sp>
                <p:nvSpPr>
                  <p:cNvPr id="6967" name="Google Shape;6967;p3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3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9" name="Google Shape;6969;p36"/>
              <p:cNvGrpSpPr/>
              <p:nvPr/>
            </p:nvGrpSpPr>
            <p:grpSpPr>
              <a:xfrm>
                <a:off x="2389399" y="3100241"/>
                <a:ext cx="363638" cy="296869"/>
                <a:chOff x="2389399" y="3100241"/>
                <a:chExt cx="363638" cy="296869"/>
              </a:xfrm>
            </p:grpSpPr>
            <p:grpSp>
              <p:nvGrpSpPr>
                <p:cNvPr id="6970" name="Google Shape;6970;p36"/>
                <p:cNvGrpSpPr/>
                <p:nvPr/>
              </p:nvGrpSpPr>
              <p:grpSpPr>
                <a:xfrm>
                  <a:off x="2493852" y="3100241"/>
                  <a:ext cx="259185" cy="98237"/>
                  <a:chOff x="2493852" y="3100241"/>
                  <a:chExt cx="259185" cy="98237"/>
                </a:xfrm>
              </p:grpSpPr>
              <p:sp>
                <p:nvSpPr>
                  <p:cNvPr id="6971" name="Google Shape;6971;p3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3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3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36"/>
                <p:cNvGrpSpPr/>
                <p:nvPr/>
              </p:nvGrpSpPr>
              <p:grpSpPr>
                <a:xfrm>
                  <a:off x="2389399" y="3215065"/>
                  <a:ext cx="224343" cy="182045"/>
                  <a:chOff x="2389399" y="3215065"/>
                  <a:chExt cx="224343" cy="182045"/>
                </a:xfrm>
              </p:grpSpPr>
              <p:sp>
                <p:nvSpPr>
                  <p:cNvPr id="6975" name="Google Shape;6975;p3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3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7" name="Google Shape;6977;p36"/>
              <p:cNvGrpSpPr/>
              <p:nvPr/>
            </p:nvGrpSpPr>
            <p:grpSpPr>
              <a:xfrm>
                <a:off x="2838475" y="3100241"/>
                <a:ext cx="363719" cy="296869"/>
                <a:chOff x="2838475" y="3100241"/>
                <a:chExt cx="363719" cy="296869"/>
              </a:xfrm>
            </p:grpSpPr>
            <p:grpSp>
              <p:nvGrpSpPr>
                <p:cNvPr id="6978" name="Google Shape;6978;p36"/>
                <p:cNvGrpSpPr/>
                <p:nvPr/>
              </p:nvGrpSpPr>
              <p:grpSpPr>
                <a:xfrm>
                  <a:off x="2838475" y="3100241"/>
                  <a:ext cx="259185" cy="98237"/>
                  <a:chOff x="2838475" y="3100241"/>
                  <a:chExt cx="259185" cy="98237"/>
                </a:xfrm>
              </p:grpSpPr>
              <p:sp>
                <p:nvSpPr>
                  <p:cNvPr id="6979" name="Google Shape;6979;p3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36"/>
                <p:cNvGrpSpPr/>
                <p:nvPr/>
              </p:nvGrpSpPr>
              <p:grpSpPr>
                <a:xfrm>
                  <a:off x="2977852" y="3215065"/>
                  <a:ext cx="224343" cy="182045"/>
                  <a:chOff x="2977852" y="3215065"/>
                  <a:chExt cx="224343" cy="182045"/>
                </a:xfrm>
              </p:grpSpPr>
              <p:sp>
                <p:nvSpPr>
                  <p:cNvPr id="6983" name="Google Shape;6983;p3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6988"/>
        <p:cNvGrpSpPr/>
        <p:nvPr/>
      </p:nvGrpSpPr>
      <p:grpSpPr>
        <a:xfrm>
          <a:off x="0" y="0"/>
          <a:ext cx="0" cy="0"/>
          <a:chOff x="0" y="0"/>
          <a:chExt cx="0" cy="0"/>
        </a:xfrm>
      </p:grpSpPr>
      <p:grpSp>
        <p:nvGrpSpPr>
          <p:cNvPr id="6989" name="Google Shape;6989;p37"/>
          <p:cNvGrpSpPr/>
          <p:nvPr/>
        </p:nvGrpSpPr>
        <p:grpSpPr>
          <a:xfrm>
            <a:off x="702088" y="3155922"/>
            <a:ext cx="2390414" cy="1024800"/>
            <a:chOff x="728925" y="3296613"/>
            <a:chExt cx="2390414" cy="1024800"/>
          </a:xfrm>
        </p:grpSpPr>
        <p:grpSp>
          <p:nvGrpSpPr>
            <p:cNvPr id="6990" name="Google Shape;6990;p37"/>
            <p:cNvGrpSpPr/>
            <p:nvPr/>
          </p:nvGrpSpPr>
          <p:grpSpPr>
            <a:xfrm>
              <a:off x="728925" y="3619800"/>
              <a:ext cx="2390414" cy="500893"/>
              <a:chOff x="728925" y="3619800"/>
              <a:chExt cx="2390414" cy="500893"/>
            </a:xfrm>
          </p:grpSpPr>
          <p:sp>
            <p:nvSpPr>
              <p:cNvPr id="6991" name="Google Shape;6991;p3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992" name="Google Shape;6992;p3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993" name="Google Shape;6993;p37"/>
            <p:cNvGrpSpPr/>
            <p:nvPr/>
          </p:nvGrpSpPr>
          <p:grpSpPr>
            <a:xfrm>
              <a:off x="1348050" y="3296613"/>
              <a:ext cx="1706152" cy="1024800"/>
              <a:chOff x="1348050" y="3296613"/>
              <a:chExt cx="1706152" cy="1024800"/>
            </a:xfrm>
          </p:grpSpPr>
          <p:sp>
            <p:nvSpPr>
              <p:cNvPr id="6994" name="Google Shape;6994;p3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995" name="Google Shape;6995;p3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996" name="Google Shape;6996;p3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997" name="Google Shape;6997;p3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998" name="Google Shape;6998;p3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999" name="Google Shape;6999;p37"/>
            <p:cNvGrpSpPr/>
            <p:nvPr/>
          </p:nvGrpSpPr>
          <p:grpSpPr>
            <a:xfrm>
              <a:off x="1455707" y="3654858"/>
              <a:ext cx="1491150" cy="417657"/>
              <a:chOff x="1455707" y="3654858"/>
              <a:chExt cx="1491150" cy="417657"/>
            </a:xfrm>
          </p:grpSpPr>
          <p:sp>
            <p:nvSpPr>
              <p:cNvPr id="7000" name="Google Shape;7000;p3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3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3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3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3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020" name="Google Shape;7020;p37"/>
          <p:cNvGraphicFramePr/>
          <p:nvPr/>
        </p:nvGraphicFramePr>
        <p:xfrm>
          <a:off x="5937787" y="2153834"/>
          <a:ext cx="3000000" cy="3000000"/>
        </p:xfrm>
        <a:graphic>
          <a:graphicData uri="http://schemas.openxmlformats.org/drawingml/2006/table">
            <a:tbl>
              <a:tblPr>
                <a:noFill/>
                <a:tableStyleId>{6B2AD979-62F4-4A1E-AD7A-950AB99C7E85}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021" name="Google Shape;7021;p37"/>
          <p:cNvGrpSpPr/>
          <p:nvPr/>
        </p:nvGrpSpPr>
        <p:grpSpPr>
          <a:xfrm>
            <a:off x="710464" y="981599"/>
            <a:ext cx="2396505" cy="976502"/>
            <a:chOff x="749309" y="1112739"/>
            <a:chExt cx="2371603" cy="976502"/>
          </a:xfrm>
        </p:grpSpPr>
        <p:grpSp>
          <p:nvGrpSpPr>
            <p:cNvPr id="7022" name="Google Shape;7022;p37"/>
            <p:cNvGrpSpPr/>
            <p:nvPr/>
          </p:nvGrpSpPr>
          <p:grpSpPr>
            <a:xfrm>
              <a:off x="1092126" y="1112739"/>
              <a:ext cx="2028786" cy="975464"/>
              <a:chOff x="1092126" y="1112739"/>
              <a:chExt cx="2028786" cy="975464"/>
            </a:xfrm>
          </p:grpSpPr>
          <p:sp>
            <p:nvSpPr>
              <p:cNvPr id="7023" name="Google Shape;7023;p3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37"/>
            <p:cNvGrpSpPr/>
            <p:nvPr/>
          </p:nvGrpSpPr>
          <p:grpSpPr>
            <a:xfrm>
              <a:off x="749309" y="1112739"/>
              <a:ext cx="314700" cy="975464"/>
              <a:chOff x="749309" y="1112739"/>
              <a:chExt cx="314700" cy="975464"/>
            </a:xfrm>
          </p:grpSpPr>
          <p:sp>
            <p:nvSpPr>
              <p:cNvPr id="7048" name="Google Shape;7048;p3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2" name="Google Shape;7052;p3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056" name="Google Shape;7056;p37"/>
          <p:cNvGraphicFramePr/>
          <p:nvPr/>
        </p:nvGraphicFramePr>
        <p:xfrm>
          <a:off x="5937812" y="981584"/>
          <a:ext cx="3000000" cy="3000000"/>
        </p:xfrm>
        <a:graphic>
          <a:graphicData uri="http://schemas.openxmlformats.org/drawingml/2006/table">
            <a:tbl>
              <a:tblPr>
                <a:noFill/>
                <a:tableStyleId>{6B2AD979-62F4-4A1E-AD7A-950AB99C7E85}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057" name="Google Shape;7057;p37"/>
          <p:cNvGraphicFramePr/>
          <p:nvPr/>
        </p:nvGraphicFramePr>
        <p:xfrm>
          <a:off x="3358675" y="2153834"/>
          <a:ext cx="3000000" cy="3000000"/>
        </p:xfrm>
        <a:graphic>
          <a:graphicData uri="http://schemas.openxmlformats.org/drawingml/2006/table">
            <a:tbl>
              <a:tblPr>
                <a:noFill/>
                <a:tableStyleId>{6B2AD979-62F4-4A1E-AD7A-950AB99C7E85}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058" name="Google Shape;7058;p37"/>
          <p:cNvGrpSpPr/>
          <p:nvPr/>
        </p:nvGrpSpPr>
        <p:grpSpPr>
          <a:xfrm>
            <a:off x="3360661" y="3144795"/>
            <a:ext cx="2363377" cy="1047062"/>
            <a:chOff x="3358399" y="3285485"/>
            <a:chExt cx="2363377" cy="1047062"/>
          </a:xfrm>
        </p:grpSpPr>
        <p:grpSp>
          <p:nvGrpSpPr>
            <p:cNvPr id="7059" name="Google Shape;7059;p37"/>
            <p:cNvGrpSpPr/>
            <p:nvPr/>
          </p:nvGrpSpPr>
          <p:grpSpPr>
            <a:xfrm>
              <a:off x="3358412" y="3285485"/>
              <a:ext cx="2363244" cy="139500"/>
              <a:chOff x="3358412" y="3285485"/>
              <a:chExt cx="2363244" cy="139500"/>
            </a:xfrm>
          </p:grpSpPr>
          <p:sp>
            <p:nvSpPr>
              <p:cNvPr id="7060" name="Google Shape;7060;p3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37"/>
            <p:cNvGrpSpPr/>
            <p:nvPr/>
          </p:nvGrpSpPr>
          <p:grpSpPr>
            <a:xfrm>
              <a:off x="3358412" y="3466996"/>
              <a:ext cx="2363244" cy="139500"/>
              <a:chOff x="3358412" y="3466996"/>
              <a:chExt cx="2363244" cy="139500"/>
            </a:xfrm>
          </p:grpSpPr>
          <p:sp>
            <p:nvSpPr>
              <p:cNvPr id="7066" name="Google Shape;7066;p3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37"/>
            <p:cNvGrpSpPr/>
            <p:nvPr/>
          </p:nvGrpSpPr>
          <p:grpSpPr>
            <a:xfrm>
              <a:off x="3358412" y="3648507"/>
              <a:ext cx="2363244" cy="139500"/>
              <a:chOff x="3358412" y="3648507"/>
              <a:chExt cx="2363244" cy="139500"/>
            </a:xfrm>
          </p:grpSpPr>
          <p:sp>
            <p:nvSpPr>
              <p:cNvPr id="7072" name="Google Shape;7072;p3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37"/>
            <p:cNvGrpSpPr/>
            <p:nvPr/>
          </p:nvGrpSpPr>
          <p:grpSpPr>
            <a:xfrm>
              <a:off x="3358412" y="3830018"/>
              <a:ext cx="2363244" cy="139500"/>
              <a:chOff x="3358412" y="3830018"/>
              <a:chExt cx="2363244" cy="139500"/>
            </a:xfrm>
          </p:grpSpPr>
          <p:sp>
            <p:nvSpPr>
              <p:cNvPr id="7078" name="Google Shape;7078;p3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3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3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3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37"/>
            <p:cNvGrpSpPr/>
            <p:nvPr/>
          </p:nvGrpSpPr>
          <p:grpSpPr>
            <a:xfrm>
              <a:off x="3358399" y="4011514"/>
              <a:ext cx="2363377" cy="139537"/>
              <a:chOff x="3294800" y="4134603"/>
              <a:chExt cx="2638876" cy="152400"/>
            </a:xfrm>
          </p:grpSpPr>
          <p:sp>
            <p:nvSpPr>
              <p:cNvPr id="7084" name="Google Shape;7084;p3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3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3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3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3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37"/>
            <p:cNvGrpSpPr/>
            <p:nvPr/>
          </p:nvGrpSpPr>
          <p:grpSpPr>
            <a:xfrm>
              <a:off x="3358399" y="4193010"/>
              <a:ext cx="2363377" cy="139537"/>
              <a:chOff x="3294800" y="4134603"/>
              <a:chExt cx="2638876" cy="152400"/>
            </a:xfrm>
          </p:grpSpPr>
          <p:sp>
            <p:nvSpPr>
              <p:cNvPr id="7090" name="Google Shape;7090;p3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3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3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095" name="Google Shape;7095;p37"/>
          <p:cNvGraphicFramePr/>
          <p:nvPr/>
        </p:nvGraphicFramePr>
        <p:xfrm>
          <a:off x="711463" y="2153834"/>
          <a:ext cx="3000000" cy="3000000"/>
        </p:xfrm>
        <a:graphic>
          <a:graphicData uri="http://schemas.openxmlformats.org/drawingml/2006/table">
            <a:tbl>
              <a:tblPr>
                <a:noFill/>
                <a:tableStyleId>{6B2AD979-62F4-4A1E-AD7A-950AB99C7E85}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096" name="Google Shape;7096;p37"/>
          <p:cNvGrpSpPr/>
          <p:nvPr/>
        </p:nvGrpSpPr>
        <p:grpSpPr>
          <a:xfrm>
            <a:off x="4161132" y="2557649"/>
            <a:ext cx="1302095" cy="60959"/>
            <a:chOff x="3558802" y="4011427"/>
            <a:chExt cx="1866000" cy="111300"/>
          </a:xfrm>
        </p:grpSpPr>
        <p:sp>
          <p:nvSpPr>
            <p:cNvPr id="7097" name="Google Shape;7097;p3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37"/>
          <p:cNvGrpSpPr/>
          <p:nvPr/>
        </p:nvGrpSpPr>
        <p:grpSpPr>
          <a:xfrm>
            <a:off x="4706620" y="2839808"/>
            <a:ext cx="914340" cy="60959"/>
            <a:chOff x="3558802" y="4011427"/>
            <a:chExt cx="1866000" cy="111300"/>
          </a:xfrm>
        </p:grpSpPr>
        <p:sp>
          <p:nvSpPr>
            <p:cNvPr id="7100" name="Google Shape;7100;p3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37"/>
          <p:cNvGrpSpPr/>
          <p:nvPr/>
        </p:nvGrpSpPr>
        <p:grpSpPr>
          <a:xfrm>
            <a:off x="5871419" y="3167606"/>
            <a:ext cx="2522867" cy="1001454"/>
            <a:chOff x="1904318" y="789980"/>
            <a:chExt cx="1489472" cy="606868"/>
          </a:xfrm>
        </p:grpSpPr>
        <p:cxnSp>
          <p:nvCxnSpPr>
            <p:cNvPr id="7103" name="Google Shape;7103;p3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104" name="Google Shape;7104;p3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105" name="Google Shape;7105;p3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106" name="Google Shape;7106;p3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107" name="Google Shape;7107;p3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108" name="Google Shape;7108;p3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109" name="Google Shape;7109;p3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110" name="Google Shape;7110;p3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117" name="Google Shape;7117;p3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118" name="Google Shape;7118;p3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119" name="Google Shape;7119;p3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37"/>
          <p:cNvGrpSpPr/>
          <p:nvPr/>
        </p:nvGrpSpPr>
        <p:grpSpPr>
          <a:xfrm>
            <a:off x="3355824" y="951642"/>
            <a:ext cx="2363393" cy="1005865"/>
            <a:chOff x="3292400" y="1193188"/>
            <a:chExt cx="2615240" cy="1131075"/>
          </a:xfrm>
        </p:grpSpPr>
        <p:sp>
          <p:nvSpPr>
            <p:cNvPr id="7121" name="Google Shape;7121;p3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22" name="Google Shape;7122;p3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23" name="Google Shape;7123;p3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124" name="Google Shape;7124;p3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125" name="Google Shape;7125;p3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126" name="Google Shape;7126;p3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127" name="Google Shape;7127;p3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128" name="Google Shape;7128;p3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129" name="Google Shape;7129;p3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130" name="Google Shape;7130;p3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131" name="Google Shape;7131;p3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132" name="Google Shape;7132;p3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133" name="Google Shape;7133;p3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134" name="Google Shape;7134;p3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135" name="Google Shape;7135;p37"/>
            <p:cNvGrpSpPr/>
            <p:nvPr/>
          </p:nvGrpSpPr>
          <p:grpSpPr>
            <a:xfrm>
              <a:off x="3748438" y="1378608"/>
              <a:ext cx="2159202" cy="903971"/>
              <a:chOff x="1683525" y="2179850"/>
              <a:chExt cx="4519050" cy="2134525"/>
            </a:xfrm>
          </p:grpSpPr>
          <p:sp>
            <p:nvSpPr>
              <p:cNvPr id="7136" name="Google Shape;7136;p3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37" name="Google Shape;7137;p3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38" name="Google Shape;7138;p3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39" name="Google Shape;7139;p3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40" name="Google Shape;7140;p3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41" name="Google Shape;7141;p3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42" name="Google Shape;7142;p3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43" name="Google Shape;7143;p3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44" name="Google Shape;7144;p3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45" name="Google Shape;7145;p3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46" name="Google Shape;7146;p3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147" name="Google Shape;7147;p3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7151"/>
        <p:cNvGrpSpPr/>
        <p:nvPr/>
      </p:nvGrpSpPr>
      <p:grpSpPr>
        <a:xfrm>
          <a:off x="0" y="0"/>
          <a:ext cx="0" cy="0"/>
          <a:chOff x="0" y="0"/>
          <a:chExt cx="0" cy="0"/>
        </a:xfrm>
      </p:grpSpPr>
      <p:grpSp>
        <p:nvGrpSpPr>
          <p:cNvPr id="7152" name="Google Shape;7152;p38"/>
          <p:cNvGrpSpPr/>
          <p:nvPr/>
        </p:nvGrpSpPr>
        <p:grpSpPr>
          <a:xfrm>
            <a:off x="4796690" y="970936"/>
            <a:ext cx="745431" cy="718863"/>
            <a:chOff x="4249973" y="1201875"/>
            <a:chExt cx="1958568" cy="1888762"/>
          </a:xfrm>
        </p:grpSpPr>
        <p:sp>
          <p:nvSpPr>
            <p:cNvPr id="7153" name="Google Shape;7153;p3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4" name="Google Shape;7154;p38"/>
            <p:cNvGrpSpPr/>
            <p:nvPr/>
          </p:nvGrpSpPr>
          <p:grpSpPr>
            <a:xfrm>
              <a:off x="5853086" y="1789142"/>
              <a:ext cx="355454" cy="1048099"/>
              <a:chOff x="5576108" y="2016725"/>
              <a:chExt cx="565200" cy="1666560"/>
            </a:xfrm>
          </p:grpSpPr>
          <p:sp>
            <p:nvSpPr>
              <p:cNvPr id="7155" name="Google Shape;7155;p3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56" name="Google Shape;7156;p3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7" name="Google Shape;7157;p38"/>
            <p:cNvGrpSpPr/>
            <p:nvPr/>
          </p:nvGrpSpPr>
          <p:grpSpPr>
            <a:xfrm>
              <a:off x="4869455" y="2691676"/>
              <a:ext cx="1013897" cy="398961"/>
              <a:chOff x="4012057" y="3451825"/>
              <a:chExt cx="1612175" cy="634379"/>
            </a:xfrm>
          </p:grpSpPr>
          <p:sp>
            <p:nvSpPr>
              <p:cNvPr id="7158" name="Google Shape;7158;p3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59" name="Google Shape;7159;p3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38"/>
            <p:cNvGrpSpPr/>
            <p:nvPr/>
          </p:nvGrpSpPr>
          <p:grpSpPr>
            <a:xfrm>
              <a:off x="4276937" y="2155961"/>
              <a:ext cx="651965" cy="891358"/>
              <a:chOff x="3069908" y="2599997"/>
              <a:chExt cx="1036675" cy="1417328"/>
            </a:xfrm>
          </p:grpSpPr>
          <p:sp>
            <p:nvSpPr>
              <p:cNvPr id="7161" name="Google Shape;7161;p3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62" name="Google Shape;7162;p3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38"/>
            <p:cNvGrpSpPr/>
            <p:nvPr/>
          </p:nvGrpSpPr>
          <p:grpSpPr>
            <a:xfrm>
              <a:off x="5054918" y="1201875"/>
              <a:ext cx="999548" cy="602711"/>
              <a:chOff x="4306958" y="1082925"/>
              <a:chExt cx="1589359" cy="958358"/>
            </a:xfrm>
          </p:grpSpPr>
          <p:sp>
            <p:nvSpPr>
              <p:cNvPr id="7164" name="Google Shape;7164;p3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65" name="Google Shape;7165;p3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38"/>
            <p:cNvGrpSpPr/>
            <p:nvPr/>
          </p:nvGrpSpPr>
          <p:grpSpPr>
            <a:xfrm>
              <a:off x="4249973" y="1303451"/>
              <a:ext cx="799317" cy="841334"/>
              <a:chOff x="3027033" y="1244439"/>
              <a:chExt cx="1270977" cy="1337786"/>
            </a:xfrm>
          </p:grpSpPr>
          <p:sp>
            <p:nvSpPr>
              <p:cNvPr id="7167" name="Google Shape;7167;p3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168" name="Google Shape;7168;p3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9" name="Google Shape;7169;p38"/>
          <p:cNvGrpSpPr/>
          <p:nvPr/>
        </p:nvGrpSpPr>
        <p:grpSpPr>
          <a:xfrm>
            <a:off x="713063" y="1849386"/>
            <a:ext cx="761767" cy="729896"/>
            <a:chOff x="2657744" y="2337745"/>
            <a:chExt cx="832987" cy="798137"/>
          </a:xfrm>
        </p:grpSpPr>
        <p:sp>
          <p:nvSpPr>
            <p:cNvPr id="7170" name="Google Shape;7170;p3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38"/>
          <p:cNvGrpSpPr/>
          <p:nvPr/>
        </p:nvGrpSpPr>
        <p:grpSpPr>
          <a:xfrm>
            <a:off x="3224027" y="1852592"/>
            <a:ext cx="685569" cy="723586"/>
            <a:chOff x="3398134" y="2057755"/>
            <a:chExt cx="704087" cy="743130"/>
          </a:xfrm>
        </p:grpSpPr>
        <p:grpSp>
          <p:nvGrpSpPr>
            <p:cNvPr id="7177" name="Google Shape;7177;p38"/>
            <p:cNvGrpSpPr/>
            <p:nvPr/>
          </p:nvGrpSpPr>
          <p:grpSpPr>
            <a:xfrm>
              <a:off x="3398134" y="2290183"/>
              <a:ext cx="315300" cy="219900"/>
              <a:chOff x="3398134" y="2290183"/>
              <a:chExt cx="315300" cy="219900"/>
            </a:xfrm>
          </p:grpSpPr>
          <p:sp>
            <p:nvSpPr>
              <p:cNvPr id="7178" name="Google Shape;7178;p38"/>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179" name="Google Shape;7179;p38"/>
              <p:cNvCxnSpPr>
                <a:stCxn id="717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180" name="Google Shape;7180;p38"/>
            <p:cNvGrpSpPr/>
            <p:nvPr/>
          </p:nvGrpSpPr>
          <p:grpSpPr>
            <a:xfrm>
              <a:off x="3547823" y="2467358"/>
              <a:ext cx="219900" cy="333527"/>
              <a:chOff x="3547823" y="2467358"/>
              <a:chExt cx="219900" cy="333527"/>
            </a:xfrm>
          </p:grpSpPr>
          <p:sp>
            <p:nvSpPr>
              <p:cNvPr id="7181" name="Google Shape;7181;p38"/>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182" name="Google Shape;7182;p38"/>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183" name="Google Shape;7183;p38"/>
            <p:cNvGrpSpPr/>
            <p:nvPr/>
          </p:nvGrpSpPr>
          <p:grpSpPr>
            <a:xfrm>
              <a:off x="3734138" y="2467358"/>
              <a:ext cx="219900" cy="333527"/>
              <a:chOff x="3734138" y="2467358"/>
              <a:chExt cx="219900" cy="333527"/>
            </a:xfrm>
          </p:grpSpPr>
          <p:sp>
            <p:nvSpPr>
              <p:cNvPr id="7184" name="Google Shape;7184;p38"/>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185" name="Google Shape;7185;p38"/>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186" name="Google Shape;7186;p38"/>
            <p:cNvGrpSpPr/>
            <p:nvPr/>
          </p:nvGrpSpPr>
          <p:grpSpPr>
            <a:xfrm>
              <a:off x="3787560" y="2288011"/>
              <a:ext cx="314661" cy="219900"/>
              <a:chOff x="3787560" y="2288011"/>
              <a:chExt cx="314661" cy="219900"/>
            </a:xfrm>
          </p:grpSpPr>
          <p:sp>
            <p:nvSpPr>
              <p:cNvPr id="7187" name="Google Shape;7187;p38"/>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188" name="Google Shape;7188;p38"/>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189" name="Google Shape;7189;p38"/>
            <p:cNvGrpSpPr/>
            <p:nvPr/>
          </p:nvGrpSpPr>
          <p:grpSpPr>
            <a:xfrm>
              <a:off x="3637290" y="2057755"/>
              <a:ext cx="219900" cy="335499"/>
              <a:chOff x="3637290" y="2057755"/>
              <a:chExt cx="219900" cy="335499"/>
            </a:xfrm>
          </p:grpSpPr>
          <p:sp>
            <p:nvSpPr>
              <p:cNvPr id="7190" name="Google Shape;7190;p38"/>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191" name="Google Shape;7191;p38"/>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192" name="Google Shape;7192;p38"/>
          <p:cNvGrpSpPr/>
          <p:nvPr/>
        </p:nvGrpSpPr>
        <p:grpSpPr>
          <a:xfrm>
            <a:off x="4899249" y="1859288"/>
            <a:ext cx="710153" cy="710153"/>
            <a:chOff x="5007123" y="2079403"/>
            <a:chExt cx="687600" cy="687600"/>
          </a:xfrm>
        </p:grpSpPr>
        <p:sp>
          <p:nvSpPr>
            <p:cNvPr id="7193" name="Google Shape;7193;p38"/>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8"/>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8"/>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8"/>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38"/>
          <p:cNvGrpSpPr/>
          <p:nvPr/>
        </p:nvGrpSpPr>
        <p:grpSpPr>
          <a:xfrm>
            <a:off x="5708687" y="1853794"/>
            <a:ext cx="720998" cy="721183"/>
            <a:chOff x="5797446" y="2063053"/>
            <a:chExt cx="698100" cy="698280"/>
          </a:xfrm>
        </p:grpSpPr>
        <p:sp>
          <p:nvSpPr>
            <p:cNvPr id="7198" name="Google Shape;7198;p38"/>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38"/>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38"/>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8"/>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38"/>
          <p:cNvGrpSpPr/>
          <p:nvPr/>
        </p:nvGrpSpPr>
        <p:grpSpPr>
          <a:xfrm>
            <a:off x="8153834" y="3499399"/>
            <a:ext cx="280585" cy="673164"/>
            <a:chOff x="8075075" y="3754290"/>
            <a:chExt cx="255612" cy="613194"/>
          </a:xfrm>
        </p:grpSpPr>
        <p:grpSp>
          <p:nvGrpSpPr>
            <p:cNvPr id="7203" name="Google Shape;7203;p38"/>
            <p:cNvGrpSpPr/>
            <p:nvPr/>
          </p:nvGrpSpPr>
          <p:grpSpPr>
            <a:xfrm>
              <a:off x="8075075" y="3754290"/>
              <a:ext cx="255612" cy="613194"/>
              <a:chOff x="8075075" y="3754290"/>
              <a:chExt cx="255612" cy="613194"/>
            </a:xfrm>
          </p:grpSpPr>
          <p:sp>
            <p:nvSpPr>
              <p:cNvPr id="7204" name="Google Shape;7204;p38"/>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8"/>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6" name="Google Shape;7206;p38"/>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38"/>
          <p:cNvGrpSpPr/>
          <p:nvPr/>
        </p:nvGrpSpPr>
        <p:grpSpPr>
          <a:xfrm>
            <a:off x="5270892" y="3488196"/>
            <a:ext cx="470352" cy="683745"/>
            <a:chOff x="1697726" y="3244179"/>
            <a:chExt cx="788124" cy="1146069"/>
          </a:xfrm>
        </p:grpSpPr>
        <p:sp>
          <p:nvSpPr>
            <p:cNvPr id="7208" name="Google Shape;7208;p3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0" name="Google Shape;7210;p38"/>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1" name="Google Shape;7211;p38"/>
          <p:cNvGrpSpPr/>
          <p:nvPr/>
        </p:nvGrpSpPr>
        <p:grpSpPr>
          <a:xfrm>
            <a:off x="5892043" y="3499398"/>
            <a:ext cx="293891" cy="293845"/>
            <a:chOff x="6134814" y="3754290"/>
            <a:chExt cx="293891" cy="293845"/>
          </a:xfrm>
        </p:grpSpPr>
        <p:sp>
          <p:nvSpPr>
            <p:cNvPr id="7212" name="Google Shape;7212;p3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38"/>
          <p:cNvGrpSpPr/>
          <p:nvPr/>
        </p:nvGrpSpPr>
        <p:grpSpPr>
          <a:xfrm>
            <a:off x="5892043" y="3878069"/>
            <a:ext cx="293891" cy="293891"/>
            <a:chOff x="6134814" y="4086186"/>
            <a:chExt cx="293891" cy="293891"/>
          </a:xfrm>
        </p:grpSpPr>
        <p:sp>
          <p:nvSpPr>
            <p:cNvPr id="7215" name="Google Shape;7215;p3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7" name="Google Shape;7217;p38"/>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8"/>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9" name="Google Shape;7219;p38"/>
          <p:cNvGrpSpPr/>
          <p:nvPr/>
        </p:nvGrpSpPr>
        <p:grpSpPr>
          <a:xfrm>
            <a:off x="7817018" y="2706762"/>
            <a:ext cx="622883" cy="621944"/>
            <a:chOff x="1187048" y="238125"/>
            <a:chExt cx="5256397" cy="5248476"/>
          </a:xfrm>
        </p:grpSpPr>
        <p:sp>
          <p:nvSpPr>
            <p:cNvPr id="7220" name="Google Shape;7220;p3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3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3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3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38"/>
          <p:cNvGrpSpPr/>
          <p:nvPr/>
        </p:nvGrpSpPr>
        <p:grpSpPr>
          <a:xfrm>
            <a:off x="2274123" y="2716370"/>
            <a:ext cx="1310987" cy="612407"/>
            <a:chOff x="238125" y="1188750"/>
            <a:chExt cx="7140450" cy="3335550"/>
          </a:xfrm>
        </p:grpSpPr>
        <p:sp>
          <p:nvSpPr>
            <p:cNvPr id="7225" name="Google Shape;7225;p3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3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3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3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3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38"/>
          <p:cNvGrpSpPr/>
          <p:nvPr/>
        </p:nvGrpSpPr>
        <p:grpSpPr>
          <a:xfrm>
            <a:off x="6599995" y="2706925"/>
            <a:ext cx="1110299" cy="621702"/>
            <a:chOff x="238125" y="1335475"/>
            <a:chExt cx="5418735" cy="3034175"/>
          </a:xfrm>
        </p:grpSpPr>
        <p:sp>
          <p:nvSpPr>
            <p:cNvPr id="7231" name="Google Shape;7231;p3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3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3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38"/>
          <p:cNvGrpSpPr/>
          <p:nvPr/>
        </p:nvGrpSpPr>
        <p:grpSpPr>
          <a:xfrm>
            <a:off x="5417655" y="2703822"/>
            <a:ext cx="1074451" cy="627181"/>
            <a:chOff x="5359127" y="2910889"/>
            <a:chExt cx="1097723" cy="640831"/>
          </a:xfrm>
        </p:grpSpPr>
        <p:grpSp>
          <p:nvGrpSpPr>
            <p:cNvPr id="7235" name="Google Shape;7235;p38"/>
            <p:cNvGrpSpPr/>
            <p:nvPr/>
          </p:nvGrpSpPr>
          <p:grpSpPr>
            <a:xfrm>
              <a:off x="5929791" y="3263088"/>
              <a:ext cx="527060" cy="287097"/>
              <a:chOff x="5929791" y="3263088"/>
              <a:chExt cx="527060" cy="287097"/>
            </a:xfrm>
          </p:grpSpPr>
          <p:sp>
            <p:nvSpPr>
              <p:cNvPr id="7236" name="Google Shape;7236;p38"/>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37" name="Google Shape;7237;p38"/>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38" name="Google Shape;7238;p38"/>
            <p:cNvGrpSpPr/>
            <p:nvPr/>
          </p:nvGrpSpPr>
          <p:grpSpPr>
            <a:xfrm>
              <a:off x="5359127" y="3263089"/>
              <a:ext cx="526428" cy="288631"/>
              <a:chOff x="5359127" y="3263089"/>
              <a:chExt cx="526428" cy="288631"/>
            </a:xfrm>
          </p:grpSpPr>
          <p:sp>
            <p:nvSpPr>
              <p:cNvPr id="7239" name="Google Shape;7239;p38"/>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0" name="Google Shape;7240;p38"/>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1" name="Google Shape;7241;p38"/>
            <p:cNvGrpSpPr/>
            <p:nvPr/>
          </p:nvGrpSpPr>
          <p:grpSpPr>
            <a:xfrm>
              <a:off x="5551525" y="2910889"/>
              <a:ext cx="520901" cy="610283"/>
              <a:chOff x="5551525" y="2910889"/>
              <a:chExt cx="520901" cy="610283"/>
            </a:xfrm>
          </p:grpSpPr>
          <p:sp>
            <p:nvSpPr>
              <p:cNvPr id="7242" name="Google Shape;7242;p38"/>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3" name="Google Shape;7243;p38"/>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244" name="Google Shape;7244;p38"/>
            <p:cNvGrpSpPr/>
            <p:nvPr/>
          </p:nvGrpSpPr>
          <p:grpSpPr>
            <a:xfrm>
              <a:off x="5743962" y="2919100"/>
              <a:ext cx="623674" cy="284502"/>
              <a:chOff x="5743962" y="2919100"/>
              <a:chExt cx="623674" cy="284502"/>
            </a:xfrm>
          </p:grpSpPr>
          <p:sp>
            <p:nvSpPr>
              <p:cNvPr id="7245" name="Google Shape;7245;p38"/>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246" name="Google Shape;7246;p38"/>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247" name="Google Shape;7247;p38"/>
          <p:cNvGrpSpPr/>
          <p:nvPr/>
        </p:nvGrpSpPr>
        <p:grpSpPr>
          <a:xfrm>
            <a:off x="7568868" y="1854534"/>
            <a:ext cx="874976" cy="719600"/>
            <a:chOff x="7608988" y="2093194"/>
            <a:chExt cx="817276" cy="672147"/>
          </a:xfrm>
        </p:grpSpPr>
        <p:cxnSp>
          <p:nvCxnSpPr>
            <p:cNvPr id="7248" name="Google Shape;7248;p3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49" name="Google Shape;7249;p3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50" name="Google Shape;7250;p3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51" name="Google Shape;7251;p3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252" name="Google Shape;7252;p3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253" name="Google Shape;7253;p3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254" name="Google Shape;7254;p38"/>
            <p:cNvGrpSpPr/>
            <p:nvPr/>
          </p:nvGrpSpPr>
          <p:grpSpPr>
            <a:xfrm>
              <a:off x="7721175" y="2093194"/>
              <a:ext cx="599587" cy="623846"/>
              <a:chOff x="7721175" y="2093194"/>
              <a:chExt cx="599587" cy="623846"/>
            </a:xfrm>
          </p:grpSpPr>
          <p:grpSp>
            <p:nvGrpSpPr>
              <p:cNvPr id="7255" name="Google Shape;7255;p38"/>
              <p:cNvGrpSpPr/>
              <p:nvPr/>
            </p:nvGrpSpPr>
            <p:grpSpPr>
              <a:xfrm>
                <a:off x="7721175" y="2093194"/>
                <a:ext cx="291605" cy="623846"/>
                <a:chOff x="9405575" y="2061418"/>
                <a:chExt cx="291605" cy="623846"/>
              </a:xfrm>
            </p:grpSpPr>
            <p:sp>
              <p:nvSpPr>
                <p:cNvPr id="7256" name="Google Shape;7256;p3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3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3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3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3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3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3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38"/>
              <p:cNvGrpSpPr/>
              <p:nvPr/>
            </p:nvGrpSpPr>
            <p:grpSpPr>
              <a:xfrm flipH="1">
                <a:off x="8029157" y="2093194"/>
                <a:ext cx="291605" cy="623846"/>
                <a:chOff x="9405575" y="2061418"/>
                <a:chExt cx="291605" cy="623846"/>
              </a:xfrm>
            </p:grpSpPr>
            <p:sp>
              <p:nvSpPr>
                <p:cNvPr id="7264" name="Google Shape;7264;p3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3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3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71" name="Google Shape;7271;p38"/>
          <p:cNvGrpSpPr/>
          <p:nvPr/>
        </p:nvGrpSpPr>
        <p:grpSpPr>
          <a:xfrm>
            <a:off x="4013304" y="970936"/>
            <a:ext cx="712557" cy="785901"/>
            <a:chOff x="4206459" y="1191441"/>
            <a:chExt cx="712557" cy="785901"/>
          </a:xfrm>
        </p:grpSpPr>
        <p:sp>
          <p:nvSpPr>
            <p:cNvPr id="7272" name="Google Shape;7272;p3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6" name="Google Shape;7276;p38"/>
            <p:cNvGrpSpPr/>
            <p:nvPr/>
          </p:nvGrpSpPr>
          <p:grpSpPr>
            <a:xfrm>
              <a:off x="4644280" y="1290523"/>
              <a:ext cx="143716" cy="29463"/>
              <a:chOff x="4644280" y="1290523"/>
              <a:chExt cx="143716" cy="29463"/>
            </a:xfrm>
          </p:grpSpPr>
          <p:sp>
            <p:nvSpPr>
              <p:cNvPr id="7277" name="Google Shape;7277;p3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38"/>
            <p:cNvGrpSpPr/>
            <p:nvPr/>
          </p:nvGrpSpPr>
          <p:grpSpPr>
            <a:xfrm>
              <a:off x="4356567" y="1191441"/>
              <a:ext cx="143690" cy="29488"/>
              <a:chOff x="4356567" y="1191441"/>
              <a:chExt cx="143690" cy="29488"/>
            </a:xfrm>
          </p:grpSpPr>
          <p:sp>
            <p:nvSpPr>
              <p:cNvPr id="7282" name="Google Shape;7282;p3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38"/>
            <p:cNvGrpSpPr/>
            <p:nvPr/>
          </p:nvGrpSpPr>
          <p:grpSpPr>
            <a:xfrm>
              <a:off x="4339009" y="1863727"/>
              <a:ext cx="143703" cy="29476"/>
              <a:chOff x="4339009" y="1863727"/>
              <a:chExt cx="143703" cy="29476"/>
            </a:xfrm>
          </p:grpSpPr>
          <p:sp>
            <p:nvSpPr>
              <p:cNvPr id="7287" name="Google Shape;7287;p3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38"/>
            <p:cNvGrpSpPr/>
            <p:nvPr/>
          </p:nvGrpSpPr>
          <p:grpSpPr>
            <a:xfrm>
              <a:off x="4206459" y="1607315"/>
              <a:ext cx="29539" cy="142899"/>
              <a:chOff x="4206459" y="1607315"/>
              <a:chExt cx="29539" cy="142899"/>
            </a:xfrm>
          </p:grpSpPr>
          <p:sp>
            <p:nvSpPr>
              <p:cNvPr id="7292" name="Google Shape;7292;p3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6" name="Google Shape;7296;p3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0" name="Google Shape;7300;p38"/>
            <p:cNvGrpSpPr/>
            <p:nvPr/>
          </p:nvGrpSpPr>
          <p:grpSpPr>
            <a:xfrm>
              <a:off x="4889463" y="1423737"/>
              <a:ext cx="29552" cy="142899"/>
              <a:chOff x="4889463" y="1423737"/>
              <a:chExt cx="29552" cy="142899"/>
            </a:xfrm>
          </p:grpSpPr>
          <p:sp>
            <p:nvSpPr>
              <p:cNvPr id="7301" name="Google Shape;7301;p3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3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38"/>
            <p:cNvGrpSpPr/>
            <p:nvPr/>
          </p:nvGrpSpPr>
          <p:grpSpPr>
            <a:xfrm>
              <a:off x="4771663" y="1876896"/>
              <a:ext cx="108651" cy="100447"/>
              <a:chOff x="4771663" y="1876896"/>
              <a:chExt cx="108651" cy="100447"/>
            </a:xfrm>
          </p:grpSpPr>
          <p:sp>
            <p:nvSpPr>
              <p:cNvPr id="7306" name="Google Shape;7306;p3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3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3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3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10" name="Google Shape;7310;p38"/>
          <p:cNvGrpSpPr/>
          <p:nvPr/>
        </p:nvGrpSpPr>
        <p:grpSpPr>
          <a:xfrm>
            <a:off x="4008780" y="1854159"/>
            <a:ext cx="791287" cy="720350"/>
            <a:chOff x="267375" y="1071875"/>
            <a:chExt cx="470500" cy="428550"/>
          </a:xfrm>
        </p:grpSpPr>
        <p:sp>
          <p:nvSpPr>
            <p:cNvPr id="7311" name="Google Shape;7311;p3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3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3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3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3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3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3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3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38"/>
          <p:cNvGrpSpPr/>
          <p:nvPr/>
        </p:nvGrpSpPr>
        <p:grpSpPr>
          <a:xfrm>
            <a:off x="709275" y="3498789"/>
            <a:ext cx="1408444" cy="673166"/>
            <a:chOff x="712664" y="3693287"/>
            <a:chExt cx="1460738" cy="698160"/>
          </a:xfrm>
        </p:grpSpPr>
        <p:grpSp>
          <p:nvGrpSpPr>
            <p:cNvPr id="7320" name="Google Shape;7320;p38"/>
            <p:cNvGrpSpPr/>
            <p:nvPr/>
          </p:nvGrpSpPr>
          <p:grpSpPr>
            <a:xfrm>
              <a:off x="1380079" y="4133090"/>
              <a:ext cx="234048" cy="258099"/>
              <a:chOff x="1380079" y="4133090"/>
              <a:chExt cx="234048" cy="258099"/>
            </a:xfrm>
          </p:grpSpPr>
          <p:sp>
            <p:nvSpPr>
              <p:cNvPr id="7321" name="Google Shape;7321;p3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3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3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38"/>
            <p:cNvGrpSpPr/>
            <p:nvPr/>
          </p:nvGrpSpPr>
          <p:grpSpPr>
            <a:xfrm>
              <a:off x="884610" y="3864082"/>
              <a:ext cx="1118566" cy="527275"/>
              <a:chOff x="890961" y="3865463"/>
              <a:chExt cx="1115221" cy="525698"/>
            </a:xfrm>
          </p:grpSpPr>
          <p:sp>
            <p:nvSpPr>
              <p:cNvPr id="7325" name="Google Shape;7325;p38"/>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38"/>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38"/>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38"/>
            <p:cNvGrpSpPr/>
            <p:nvPr/>
          </p:nvGrpSpPr>
          <p:grpSpPr>
            <a:xfrm>
              <a:off x="712664" y="3693287"/>
              <a:ext cx="1460738" cy="698160"/>
              <a:chOff x="712664" y="3693025"/>
              <a:chExt cx="1460738" cy="698160"/>
            </a:xfrm>
          </p:grpSpPr>
          <p:sp>
            <p:nvSpPr>
              <p:cNvPr id="7329" name="Google Shape;7329;p3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3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3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3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3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3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5" name="Google Shape;7335;p38"/>
          <p:cNvGrpSpPr/>
          <p:nvPr/>
        </p:nvGrpSpPr>
        <p:grpSpPr>
          <a:xfrm>
            <a:off x="3146990" y="970936"/>
            <a:ext cx="795485" cy="738831"/>
            <a:chOff x="3348603" y="1236445"/>
            <a:chExt cx="749256" cy="695894"/>
          </a:xfrm>
        </p:grpSpPr>
        <p:grpSp>
          <p:nvGrpSpPr>
            <p:cNvPr id="7336" name="Google Shape;7336;p38"/>
            <p:cNvGrpSpPr/>
            <p:nvPr/>
          </p:nvGrpSpPr>
          <p:grpSpPr>
            <a:xfrm>
              <a:off x="3583779" y="1236445"/>
              <a:ext cx="293795" cy="285811"/>
              <a:chOff x="3750225" y="1774000"/>
              <a:chExt cx="149575" cy="145525"/>
            </a:xfrm>
          </p:grpSpPr>
          <p:sp>
            <p:nvSpPr>
              <p:cNvPr id="7337" name="Google Shape;7337;p3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3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38"/>
            <p:cNvGrpSpPr/>
            <p:nvPr/>
          </p:nvGrpSpPr>
          <p:grpSpPr>
            <a:xfrm>
              <a:off x="3775534" y="1462599"/>
              <a:ext cx="322325" cy="285958"/>
              <a:chOff x="3847850" y="1889150"/>
              <a:chExt cx="164100" cy="145600"/>
            </a:xfrm>
          </p:grpSpPr>
          <p:sp>
            <p:nvSpPr>
              <p:cNvPr id="7340" name="Google Shape;7340;p3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3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38"/>
            <p:cNvGrpSpPr/>
            <p:nvPr/>
          </p:nvGrpSpPr>
          <p:grpSpPr>
            <a:xfrm>
              <a:off x="3545329" y="1646528"/>
              <a:ext cx="293746" cy="285811"/>
              <a:chOff x="3730650" y="1982800"/>
              <a:chExt cx="149550" cy="145525"/>
            </a:xfrm>
          </p:grpSpPr>
          <p:sp>
            <p:nvSpPr>
              <p:cNvPr id="7343" name="Google Shape;7343;p3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3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38"/>
            <p:cNvGrpSpPr/>
            <p:nvPr/>
          </p:nvGrpSpPr>
          <p:grpSpPr>
            <a:xfrm>
              <a:off x="3348603" y="1415046"/>
              <a:ext cx="294384" cy="284387"/>
              <a:chOff x="3630494" y="1864938"/>
              <a:chExt cx="149875" cy="144800"/>
            </a:xfrm>
          </p:grpSpPr>
          <p:sp>
            <p:nvSpPr>
              <p:cNvPr id="7346" name="Google Shape;7346;p3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3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8" name="Google Shape;7348;p38"/>
          <p:cNvGrpSpPr/>
          <p:nvPr/>
        </p:nvGrpSpPr>
        <p:grpSpPr>
          <a:xfrm>
            <a:off x="2268517" y="3493832"/>
            <a:ext cx="1324924" cy="678083"/>
            <a:chOff x="2413923" y="3711366"/>
            <a:chExt cx="1374117" cy="703260"/>
          </a:xfrm>
        </p:grpSpPr>
        <p:grpSp>
          <p:nvGrpSpPr>
            <p:cNvPr id="7349" name="Google Shape;7349;p38"/>
            <p:cNvGrpSpPr/>
            <p:nvPr/>
          </p:nvGrpSpPr>
          <p:grpSpPr>
            <a:xfrm>
              <a:off x="2413923" y="3711366"/>
              <a:ext cx="1374117" cy="703260"/>
              <a:chOff x="2413923" y="3711366"/>
              <a:chExt cx="1374117" cy="703260"/>
            </a:xfrm>
          </p:grpSpPr>
          <p:sp>
            <p:nvSpPr>
              <p:cNvPr id="7350" name="Google Shape;7350;p38"/>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1" name="Google Shape;7351;p38"/>
              <p:cNvGrpSpPr/>
              <p:nvPr/>
            </p:nvGrpSpPr>
            <p:grpSpPr>
              <a:xfrm>
                <a:off x="2600284" y="3808654"/>
                <a:ext cx="234506" cy="138009"/>
                <a:chOff x="2600284" y="3808654"/>
                <a:chExt cx="234506" cy="138009"/>
              </a:xfrm>
            </p:grpSpPr>
            <p:sp>
              <p:nvSpPr>
                <p:cNvPr id="7352" name="Google Shape;7352;p38"/>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3" name="Google Shape;7353;p3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54" name="Google Shape;7354;p38"/>
              <p:cNvGrpSpPr/>
              <p:nvPr/>
            </p:nvGrpSpPr>
            <p:grpSpPr>
              <a:xfrm>
                <a:off x="3359659" y="3805664"/>
                <a:ext cx="232294" cy="141000"/>
                <a:chOff x="3359659" y="3805664"/>
                <a:chExt cx="232294" cy="141000"/>
              </a:xfrm>
            </p:grpSpPr>
            <p:sp>
              <p:nvSpPr>
                <p:cNvPr id="7355" name="Google Shape;7355;p38"/>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6" name="Google Shape;7356;p3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57" name="Google Shape;7357;p38"/>
              <p:cNvGrpSpPr/>
              <p:nvPr/>
            </p:nvGrpSpPr>
            <p:grpSpPr>
              <a:xfrm>
                <a:off x="3067316" y="3711366"/>
                <a:ext cx="66900" cy="166809"/>
                <a:chOff x="3067316" y="3711366"/>
                <a:chExt cx="66900" cy="166809"/>
              </a:xfrm>
            </p:grpSpPr>
            <p:sp>
              <p:nvSpPr>
                <p:cNvPr id="7358" name="Google Shape;7358;p38"/>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59" name="Google Shape;7359;p3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60" name="Google Shape;7360;p38"/>
              <p:cNvGrpSpPr/>
              <p:nvPr/>
            </p:nvGrpSpPr>
            <p:grpSpPr>
              <a:xfrm>
                <a:off x="2413923" y="4058666"/>
                <a:ext cx="224119" cy="66900"/>
                <a:chOff x="2413923" y="4058666"/>
                <a:chExt cx="224119" cy="66900"/>
              </a:xfrm>
            </p:grpSpPr>
            <p:sp>
              <p:nvSpPr>
                <p:cNvPr id="7361" name="Google Shape;7361;p38"/>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62" name="Google Shape;7362;p3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363" name="Google Shape;7363;p38"/>
              <p:cNvGrpSpPr/>
              <p:nvPr/>
            </p:nvGrpSpPr>
            <p:grpSpPr>
              <a:xfrm>
                <a:off x="3564643" y="4058666"/>
                <a:ext cx="223397" cy="66900"/>
                <a:chOff x="3564643" y="4058666"/>
                <a:chExt cx="223397" cy="66900"/>
              </a:xfrm>
            </p:grpSpPr>
            <p:sp>
              <p:nvSpPr>
                <p:cNvPr id="7364" name="Google Shape;7364;p38"/>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65" name="Google Shape;7365;p3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366" name="Google Shape;7366;p38"/>
            <p:cNvGrpSpPr/>
            <p:nvPr/>
          </p:nvGrpSpPr>
          <p:grpSpPr>
            <a:xfrm>
              <a:off x="2633353" y="3965763"/>
              <a:ext cx="933975" cy="445687"/>
              <a:chOff x="2633353" y="3965763"/>
              <a:chExt cx="933975" cy="445687"/>
            </a:xfrm>
          </p:grpSpPr>
          <p:sp>
            <p:nvSpPr>
              <p:cNvPr id="7367" name="Google Shape;7367;p38"/>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38"/>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9" name="Google Shape;7369;p38"/>
          <p:cNvGrpSpPr/>
          <p:nvPr/>
        </p:nvGrpSpPr>
        <p:grpSpPr>
          <a:xfrm>
            <a:off x="6392789" y="1044380"/>
            <a:ext cx="1131087" cy="587383"/>
            <a:chOff x="238125" y="999450"/>
            <a:chExt cx="7140700" cy="3708225"/>
          </a:xfrm>
        </p:grpSpPr>
        <p:sp>
          <p:nvSpPr>
            <p:cNvPr id="7370" name="Google Shape;7370;p3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3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3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3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3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3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3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3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3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38"/>
          <p:cNvGrpSpPr/>
          <p:nvPr/>
        </p:nvGrpSpPr>
        <p:grpSpPr>
          <a:xfrm>
            <a:off x="3744240" y="3493874"/>
            <a:ext cx="1375854" cy="678131"/>
            <a:chOff x="3913765" y="3641905"/>
            <a:chExt cx="1522805" cy="750560"/>
          </a:xfrm>
        </p:grpSpPr>
        <p:grpSp>
          <p:nvGrpSpPr>
            <p:cNvPr id="7380" name="Google Shape;7380;p38"/>
            <p:cNvGrpSpPr/>
            <p:nvPr/>
          </p:nvGrpSpPr>
          <p:grpSpPr>
            <a:xfrm>
              <a:off x="3913765" y="3997002"/>
              <a:ext cx="1522805" cy="395463"/>
              <a:chOff x="3913765" y="3997002"/>
              <a:chExt cx="1522805" cy="395463"/>
            </a:xfrm>
          </p:grpSpPr>
          <p:grpSp>
            <p:nvGrpSpPr>
              <p:cNvPr id="7381" name="Google Shape;7381;p38"/>
              <p:cNvGrpSpPr/>
              <p:nvPr/>
            </p:nvGrpSpPr>
            <p:grpSpPr>
              <a:xfrm>
                <a:off x="3913765" y="4138659"/>
                <a:ext cx="507602" cy="253806"/>
                <a:chOff x="3913765" y="4138659"/>
                <a:chExt cx="507602" cy="253806"/>
              </a:xfrm>
            </p:grpSpPr>
            <p:sp>
              <p:nvSpPr>
                <p:cNvPr id="7382" name="Google Shape;7382;p3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3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384" name="Google Shape;7384;p38"/>
              <p:cNvGrpSpPr/>
              <p:nvPr/>
            </p:nvGrpSpPr>
            <p:grpSpPr>
              <a:xfrm>
                <a:off x="4421361" y="3997002"/>
                <a:ext cx="507618" cy="395463"/>
                <a:chOff x="4421361" y="3997002"/>
                <a:chExt cx="507618" cy="395463"/>
              </a:xfrm>
            </p:grpSpPr>
            <p:sp>
              <p:nvSpPr>
                <p:cNvPr id="7385" name="Google Shape;7385;p3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3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38"/>
              <p:cNvGrpSpPr/>
              <p:nvPr/>
            </p:nvGrpSpPr>
            <p:grpSpPr>
              <a:xfrm>
                <a:off x="4928973" y="4189418"/>
                <a:ext cx="507596" cy="203047"/>
                <a:chOff x="4928973" y="4189418"/>
                <a:chExt cx="507596" cy="203047"/>
              </a:xfrm>
            </p:grpSpPr>
            <p:sp>
              <p:nvSpPr>
                <p:cNvPr id="7388" name="Google Shape;7388;p3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3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0" name="Google Shape;7390;p38"/>
            <p:cNvGrpSpPr/>
            <p:nvPr/>
          </p:nvGrpSpPr>
          <p:grpSpPr>
            <a:xfrm>
              <a:off x="4482186" y="3641905"/>
              <a:ext cx="397605" cy="349784"/>
              <a:chOff x="2906375" y="1159725"/>
              <a:chExt cx="1860575" cy="1636800"/>
            </a:xfrm>
          </p:grpSpPr>
          <p:sp>
            <p:nvSpPr>
              <p:cNvPr id="7391" name="Google Shape;7391;p3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3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3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3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5" name="Google Shape;7395;p38"/>
          <p:cNvGrpSpPr/>
          <p:nvPr/>
        </p:nvGrpSpPr>
        <p:grpSpPr>
          <a:xfrm>
            <a:off x="6528949" y="1853801"/>
            <a:ext cx="940737" cy="721067"/>
            <a:chOff x="6599718" y="2068734"/>
            <a:chExt cx="940737" cy="721067"/>
          </a:xfrm>
        </p:grpSpPr>
        <p:sp>
          <p:nvSpPr>
            <p:cNvPr id="7396" name="Google Shape;7396;p3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3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3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3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3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3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2" name="Google Shape;7402;p38"/>
            <p:cNvGrpSpPr/>
            <p:nvPr/>
          </p:nvGrpSpPr>
          <p:grpSpPr>
            <a:xfrm>
              <a:off x="6836957" y="2068734"/>
              <a:ext cx="461892" cy="721067"/>
              <a:chOff x="6836957" y="2068734"/>
              <a:chExt cx="461892" cy="721067"/>
            </a:xfrm>
          </p:grpSpPr>
          <p:sp>
            <p:nvSpPr>
              <p:cNvPr id="7403" name="Google Shape;7403;p3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3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3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3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3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3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9" name="Google Shape;7409;p38"/>
              <p:cNvGrpSpPr/>
              <p:nvPr/>
            </p:nvGrpSpPr>
            <p:grpSpPr>
              <a:xfrm>
                <a:off x="6836957" y="2068734"/>
                <a:ext cx="461892" cy="721067"/>
                <a:chOff x="6836957" y="2068734"/>
                <a:chExt cx="461892" cy="721067"/>
              </a:xfrm>
            </p:grpSpPr>
            <p:sp>
              <p:nvSpPr>
                <p:cNvPr id="7410" name="Google Shape;7410;p3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3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3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3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3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3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3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17" name="Google Shape;7417;p38"/>
          <p:cNvGrpSpPr/>
          <p:nvPr/>
        </p:nvGrpSpPr>
        <p:grpSpPr>
          <a:xfrm>
            <a:off x="2412267" y="1858147"/>
            <a:ext cx="712577" cy="712374"/>
            <a:chOff x="2559249" y="2069323"/>
            <a:chExt cx="685566" cy="685634"/>
          </a:xfrm>
        </p:grpSpPr>
        <p:sp>
          <p:nvSpPr>
            <p:cNvPr id="7418" name="Google Shape;7418;p3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3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3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3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3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3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3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3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3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3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3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3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3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38"/>
          <p:cNvGrpSpPr/>
          <p:nvPr/>
        </p:nvGrpSpPr>
        <p:grpSpPr>
          <a:xfrm>
            <a:off x="7594705" y="970936"/>
            <a:ext cx="845645" cy="711911"/>
            <a:chOff x="951975" y="315800"/>
            <a:chExt cx="5860325" cy="4933550"/>
          </a:xfrm>
        </p:grpSpPr>
        <p:sp>
          <p:nvSpPr>
            <p:cNvPr id="7432" name="Google Shape;7432;p3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3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3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3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3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3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3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3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38"/>
          <p:cNvGrpSpPr/>
          <p:nvPr/>
        </p:nvGrpSpPr>
        <p:grpSpPr>
          <a:xfrm>
            <a:off x="3691834" y="2707045"/>
            <a:ext cx="1617932" cy="621724"/>
            <a:chOff x="3862800" y="3038525"/>
            <a:chExt cx="1329006" cy="510698"/>
          </a:xfrm>
        </p:grpSpPr>
        <p:sp>
          <p:nvSpPr>
            <p:cNvPr id="7441" name="Google Shape;7441;p3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3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3" name="Google Shape;7443;p38"/>
            <p:cNvGrpSpPr/>
            <p:nvPr/>
          </p:nvGrpSpPr>
          <p:grpSpPr>
            <a:xfrm>
              <a:off x="3967075" y="3040337"/>
              <a:ext cx="1019927" cy="402126"/>
              <a:chOff x="3967075" y="3040337"/>
              <a:chExt cx="1019927" cy="402126"/>
            </a:xfrm>
          </p:grpSpPr>
          <p:sp>
            <p:nvSpPr>
              <p:cNvPr id="7444" name="Google Shape;7444;p3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3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6" name="Google Shape;7446;p38"/>
            <p:cNvGrpSpPr/>
            <p:nvPr/>
          </p:nvGrpSpPr>
          <p:grpSpPr>
            <a:xfrm>
              <a:off x="4186700" y="3040337"/>
              <a:ext cx="390475" cy="183289"/>
              <a:chOff x="4186700" y="3040337"/>
              <a:chExt cx="390475" cy="183289"/>
            </a:xfrm>
          </p:grpSpPr>
          <p:sp>
            <p:nvSpPr>
              <p:cNvPr id="7447" name="Google Shape;7447;p3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3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38"/>
            <p:cNvGrpSpPr/>
            <p:nvPr/>
          </p:nvGrpSpPr>
          <p:grpSpPr>
            <a:xfrm>
              <a:off x="4073727" y="3040337"/>
              <a:ext cx="697794" cy="296263"/>
              <a:chOff x="4073727" y="3040337"/>
              <a:chExt cx="697794" cy="296263"/>
            </a:xfrm>
          </p:grpSpPr>
          <p:sp>
            <p:nvSpPr>
              <p:cNvPr id="7450" name="Google Shape;7450;p3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3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38"/>
            <p:cNvGrpSpPr/>
            <p:nvPr/>
          </p:nvGrpSpPr>
          <p:grpSpPr>
            <a:xfrm>
              <a:off x="3862800" y="3038525"/>
              <a:ext cx="1329006" cy="510698"/>
              <a:chOff x="3862800" y="3038525"/>
              <a:chExt cx="1329006" cy="510698"/>
            </a:xfrm>
          </p:grpSpPr>
          <p:sp>
            <p:nvSpPr>
              <p:cNvPr id="7453" name="Google Shape;7453;p38"/>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38"/>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55" name="Google Shape;7455;p38"/>
          <p:cNvGrpSpPr/>
          <p:nvPr/>
        </p:nvGrpSpPr>
        <p:grpSpPr>
          <a:xfrm>
            <a:off x="700156" y="970936"/>
            <a:ext cx="883205" cy="775176"/>
            <a:chOff x="649648" y="271400"/>
            <a:chExt cx="6215377" cy="5455143"/>
          </a:xfrm>
        </p:grpSpPr>
        <p:sp>
          <p:nvSpPr>
            <p:cNvPr id="7456" name="Google Shape;7456;p3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3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3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3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3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3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3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3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3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3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3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3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38"/>
          <p:cNvGrpSpPr/>
          <p:nvPr/>
        </p:nvGrpSpPr>
        <p:grpSpPr>
          <a:xfrm>
            <a:off x="2308457" y="970936"/>
            <a:ext cx="767704" cy="815489"/>
            <a:chOff x="2499700" y="1135950"/>
            <a:chExt cx="732402" cy="777990"/>
          </a:xfrm>
        </p:grpSpPr>
        <p:grpSp>
          <p:nvGrpSpPr>
            <p:cNvPr id="7469" name="Google Shape;7469;p38"/>
            <p:cNvGrpSpPr/>
            <p:nvPr/>
          </p:nvGrpSpPr>
          <p:grpSpPr>
            <a:xfrm>
              <a:off x="2499700" y="1135950"/>
              <a:ext cx="732402" cy="694705"/>
              <a:chOff x="2499700" y="1135950"/>
              <a:chExt cx="732402" cy="694705"/>
            </a:xfrm>
          </p:grpSpPr>
          <p:sp>
            <p:nvSpPr>
              <p:cNvPr id="7470" name="Google Shape;7470;p3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3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3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3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3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3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3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3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3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3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3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3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3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3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3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3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3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3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3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3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3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3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3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3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3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3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3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38"/>
            <p:cNvGrpSpPr/>
            <p:nvPr/>
          </p:nvGrpSpPr>
          <p:grpSpPr>
            <a:xfrm>
              <a:off x="2517909" y="1188726"/>
              <a:ext cx="702702" cy="725214"/>
              <a:chOff x="2517909" y="1188726"/>
              <a:chExt cx="702702" cy="725214"/>
            </a:xfrm>
          </p:grpSpPr>
          <p:sp>
            <p:nvSpPr>
              <p:cNvPr id="7498" name="Google Shape;7498;p3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3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3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3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3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3" name="Google Shape;7503;p38"/>
          <p:cNvGrpSpPr/>
          <p:nvPr/>
        </p:nvGrpSpPr>
        <p:grpSpPr>
          <a:xfrm>
            <a:off x="1654189" y="970936"/>
            <a:ext cx="583439" cy="870229"/>
            <a:chOff x="1716825" y="1121550"/>
            <a:chExt cx="622800" cy="928938"/>
          </a:xfrm>
        </p:grpSpPr>
        <p:grpSp>
          <p:nvGrpSpPr>
            <p:cNvPr id="7504" name="Google Shape;7504;p38"/>
            <p:cNvGrpSpPr/>
            <p:nvPr/>
          </p:nvGrpSpPr>
          <p:grpSpPr>
            <a:xfrm>
              <a:off x="1716825" y="1121550"/>
              <a:ext cx="622800" cy="928938"/>
              <a:chOff x="1716825" y="1121550"/>
              <a:chExt cx="622800" cy="928938"/>
            </a:xfrm>
          </p:grpSpPr>
          <p:cxnSp>
            <p:nvCxnSpPr>
              <p:cNvPr id="7505" name="Google Shape;7505;p3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506" name="Google Shape;7506;p3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38"/>
            <p:cNvGrpSpPr/>
            <p:nvPr/>
          </p:nvGrpSpPr>
          <p:grpSpPr>
            <a:xfrm>
              <a:off x="1768050" y="1172775"/>
              <a:ext cx="520200" cy="832000"/>
              <a:chOff x="1768050" y="1172775"/>
              <a:chExt cx="520200" cy="832000"/>
            </a:xfrm>
          </p:grpSpPr>
          <p:cxnSp>
            <p:nvCxnSpPr>
              <p:cNvPr id="7508" name="Google Shape;7508;p3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509" name="Google Shape;7509;p3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38"/>
            <p:cNvGrpSpPr/>
            <p:nvPr/>
          </p:nvGrpSpPr>
          <p:grpSpPr>
            <a:xfrm>
              <a:off x="1820100" y="1225475"/>
              <a:ext cx="416400" cy="729575"/>
              <a:chOff x="1820100" y="1225475"/>
              <a:chExt cx="416400" cy="729575"/>
            </a:xfrm>
          </p:grpSpPr>
          <p:cxnSp>
            <p:nvCxnSpPr>
              <p:cNvPr id="7511" name="Google Shape;7511;p3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512" name="Google Shape;7512;p3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38"/>
            <p:cNvGrpSpPr/>
            <p:nvPr/>
          </p:nvGrpSpPr>
          <p:grpSpPr>
            <a:xfrm>
              <a:off x="1874250" y="1278825"/>
              <a:ext cx="308100" cy="605275"/>
              <a:chOff x="1874250" y="1278825"/>
              <a:chExt cx="308100" cy="605275"/>
            </a:xfrm>
          </p:grpSpPr>
          <p:cxnSp>
            <p:nvCxnSpPr>
              <p:cNvPr id="7514" name="Google Shape;7514;p3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515" name="Google Shape;7515;p3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6" name="Google Shape;7516;p3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38"/>
          <p:cNvGrpSpPr/>
          <p:nvPr/>
        </p:nvGrpSpPr>
        <p:grpSpPr>
          <a:xfrm>
            <a:off x="1574012" y="1857258"/>
            <a:ext cx="739072" cy="714152"/>
            <a:chOff x="4334725" y="1355875"/>
            <a:chExt cx="3106650" cy="3001900"/>
          </a:xfrm>
        </p:grpSpPr>
        <p:grpSp>
          <p:nvGrpSpPr>
            <p:cNvPr id="7518" name="Google Shape;7518;p38"/>
            <p:cNvGrpSpPr/>
            <p:nvPr/>
          </p:nvGrpSpPr>
          <p:grpSpPr>
            <a:xfrm>
              <a:off x="4516050" y="1724875"/>
              <a:ext cx="2693725" cy="2632900"/>
              <a:chOff x="4516050" y="1724875"/>
              <a:chExt cx="2693725" cy="2632900"/>
            </a:xfrm>
          </p:grpSpPr>
          <p:sp>
            <p:nvSpPr>
              <p:cNvPr id="7519" name="Google Shape;7519;p3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3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3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38"/>
            <p:cNvGrpSpPr/>
            <p:nvPr/>
          </p:nvGrpSpPr>
          <p:grpSpPr>
            <a:xfrm>
              <a:off x="4334725" y="1355875"/>
              <a:ext cx="3106650" cy="2709650"/>
              <a:chOff x="4334725" y="1355875"/>
              <a:chExt cx="3106650" cy="2709650"/>
            </a:xfrm>
          </p:grpSpPr>
          <p:sp>
            <p:nvSpPr>
              <p:cNvPr id="7523" name="Google Shape;7523;p3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3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3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6" name="Google Shape;7526;p38"/>
          <p:cNvGrpSpPr/>
          <p:nvPr/>
        </p:nvGrpSpPr>
        <p:grpSpPr>
          <a:xfrm>
            <a:off x="7690961" y="3488029"/>
            <a:ext cx="312074" cy="684173"/>
            <a:chOff x="7645573" y="3754300"/>
            <a:chExt cx="293855" cy="644170"/>
          </a:xfrm>
        </p:grpSpPr>
        <p:sp>
          <p:nvSpPr>
            <p:cNvPr id="7527" name="Google Shape;7527;p3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3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38"/>
          <p:cNvGrpSpPr/>
          <p:nvPr/>
        </p:nvGrpSpPr>
        <p:grpSpPr>
          <a:xfrm>
            <a:off x="5612949" y="970936"/>
            <a:ext cx="709011" cy="739359"/>
            <a:chOff x="5830645" y="1256617"/>
            <a:chExt cx="530340" cy="553040"/>
          </a:xfrm>
        </p:grpSpPr>
        <p:grpSp>
          <p:nvGrpSpPr>
            <p:cNvPr id="7530" name="Google Shape;7530;p38"/>
            <p:cNvGrpSpPr/>
            <p:nvPr/>
          </p:nvGrpSpPr>
          <p:grpSpPr>
            <a:xfrm>
              <a:off x="5830645" y="1256617"/>
              <a:ext cx="259743" cy="269909"/>
              <a:chOff x="5830645" y="1256617"/>
              <a:chExt cx="259743" cy="269909"/>
            </a:xfrm>
          </p:grpSpPr>
          <p:sp>
            <p:nvSpPr>
              <p:cNvPr id="7531" name="Google Shape;7531;p3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3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38"/>
            <p:cNvGrpSpPr/>
            <p:nvPr/>
          </p:nvGrpSpPr>
          <p:grpSpPr>
            <a:xfrm>
              <a:off x="6101293" y="1256617"/>
              <a:ext cx="259692" cy="269909"/>
              <a:chOff x="6101293" y="1256617"/>
              <a:chExt cx="259692" cy="269909"/>
            </a:xfrm>
          </p:grpSpPr>
          <p:sp>
            <p:nvSpPr>
              <p:cNvPr id="7534" name="Google Shape;7534;p3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3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38"/>
            <p:cNvGrpSpPr/>
            <p:nvPr/>
          </p:nvGrpSpPr>
          <p:grpSpPr>
            <a:xfrm>
              <a:off x="5830645" y="1539749"/>
              <a:ext cx="259692" cy="269909"/>
              <a:chOff x="5830645" y="1539749"/>
              <a:chExt cx="259692" cy="269909"/>
            </a:xfrm>
          </p:grpSpPr>
          <p:sp>
            <p:nvSpPr>
              <p:cNvPr id="7537" name="Google Shape;7537;p3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3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38"/>
            <p:cNvGrpSpPr/>
            <p:nvPr/>
          </p:nvGrpSpPr>
          <p:grpSpPr>
            <a:xfrm>
              <a:off x="6101293" y="1539749"/>
              <a:ext cx="259692" cy="269909"/>
              <a:chOff x="6101293" y="1539749"/>
              <a:chExt cx="259692" cy="269909"/>
            </a:xfrm>
          </p:grpSpPr>
          <p:sp>
            <p:nvSpPr>
              <p:cNvPr id="7540" name="Google Shape;7540;p3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3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2" name="Google Shape;7542;p3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38"/>
          <p:cNvGrpSpPr/>
          <p:nvPr/>
        </p:nvGrpSpPr>
        <p:grpSpPr>
          <a:xfrm>
            <a:off x="714444" y="2707052"/>
            <a:ext cx="1452955" cy="621360"/>
            <a:chOff x="732422" y="2990152"/>
            <a:chExt cx="1337773" cy="572102"/>
          </a:xfrm>
        </p:grpSpPr>
        <p:sp>
          <p:nvSpPr>
            <p:cNvPr id="7544" name="Google Shape;7544;p3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3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3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3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3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3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7553"/>
        <p:cNvGrpSpPr/>
        <p:nvPr/>
      </p:nvGrpSpPr>
      <p:grpSpPr>
        <a:xfrm>
          <a:off x="0" y="0"/>
          <a:ext cx="0" cy="0"/>
          <a:chOff x="0" y="0"/>
          <a:chExt cx="0" cy="0"/>
        </a:xfrm>
      </p:grpSpPr>
      <p:grpSp>
        <p:nvGrpSpPr>
          <p:cNvPr id="7554" name="Google Shape;7554;p39"/>
          <p:cNvGrpSpPr/>
          <p:nvPr/>
        </p:nvGrpSpPr>
        <p:grpSpPr>
          <a:xfrm>
            <a:off x="708579" y="965872"/>
            <a:ext cx="1636117" cy="1526144"/>
            <a:chOff x="729238" y="1179665"/>
            <a:chExt cx="1636117" cy="1526144"/>
          </a:xfrm>
        </p:grpSpPr>
        <p:grpSp>
          <p:nvGrpSpPr>
            <p:cNvPr id="7555" name="Google Shape;7555;p39"/>
            <p:cNvGrpSpPr/>
            <p:nvPr/>
          </p:nvGrpSpPr>
          <p:grpSpPr>
            <a:xfrm>
              <a:off x="729238" y="1179665"/>
              <a:ext cx="80700" cy="1526144"/>
              <a:chOff x="729238" y="1179665"/>
              <a:chExt cx="80700" cy="1526144"/>
            </a:xfrm>
          </p:grpSpPr>
          <p:sp>
            <p:nvSpPr>
              <p:cNvPr id="7556" name="Google Shape;7556;p39"/>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39"/>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39"/>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39"/>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3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3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3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3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3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3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39"/>
            <p:cNvGrpSpPr/>
            <p:nvPr/>
          </p:nvGrpSpPr>
          <p:grpSpPr>
            <a:xfrm>
              <a:off x="903098" y="1179665"/>
              <a:ext cx="80700" cy="1526144"/>
              <a:chOff x="903098" y="1179665"/>
              <a:chExt cx="80700" cy="1526144"/>
            </a:xfrm>
          </p:grpSpPr>
          <p:sp>
            <p:nvSpPr>
              <p:cNvPr id="7567" name="Google Shape;7567;p39"/>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39"/>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39"/>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39"/>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39"/>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39"/>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3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3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3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3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39"/>
            <p:cNvGrpSpPr/>
            <p:nvPr/>
          </p:nvGrpSpPr>
          <p:grpSpPr>
            <a:xfrm>
              <a:off x="1076958" y="1179665"/>
              <a:ext cx="80700" cy="1526144"/>
              <a:chOff x="1076958" y="1179665"/>
              <a:chExt cx="80700" cy="1526144"/>
            </a:xfrm>
          </p:grpSpPr>
          <p:sp>
            <p:nvSpPr>
              <p:cNvPr id="7578" name="Google Shape;7578;p39"/>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39"/>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39"/>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39"/>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39"/>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39"/>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39"/>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3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3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3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39"/>
            <p:cNvGrpSpPr/>
            <p:nvPr/>
          </p:nvGrpSpPr>
          <p:grpSpPr>
            <a:xfrm>
              <a:off x="1247707" y="1179665"/>
              <a:ext cx="80700" cy="1526144"/>
              <a:chOff x="1247707" y="1179665"/>
              <a:chExt cx="80700" cy="1526144"/>
            </a:xfrm>
          </p:grpSpPr>
          <p:sp>
            <p:nvSpPr>
              <p:cNvPr id="7589" name="Google Shape;7589;p39"/>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39"/>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39"/>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3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3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3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3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3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3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3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39"/>
            <p:cNvGrpSpPr/>
            <p:nvPr/>
          </p:nvGrpSpPr>
          <p:grpSpPr>
            <a:xfrm>
              <a:off x="1421567" y="1179665"/>
              <a:ext cx="80700" cy="1526144"/>
              <a:chOff x="1421567" y="1179665"/>
              <a:chExt cx="80700" cy="1526144"/>
            </a:xfrm>
          </p:grpSpPr>
          <p:sp>
            <p:nvSpPr>
              <p:cNvPr id="7600" name="Google Shape;7600;p39"/>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39"/>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39"/>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39"/>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39"/>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39"/>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39"/>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39"/>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3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3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39"/>
            <p:cNvGrpSpPr/>
            <p:nvPr/>
          </p:nvGrpSpPr>
          <p:grpSpPr>
            <a:xfrm>
              <a:off x="1592327" y="1179665"/>
              <a:ext cx="80700" cy="1526144"/>
              <a:chOff x="1592327" y="1179665"/>
              <a:chExt cx="80700" cy="1526144"/>
            </a:xfrm>
          </p:grpSpPr>
          <p:sp>
            <p:nvSpPr>
              <p:cNvPr id="7611" name="Google Shape;7611;p39"/>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39"/>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39"/>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39"/>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39"/>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39"/>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3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3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3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3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39"/>
            <p:cNvGrpSpPr/>
            <p:nvPr/>
          </p:nvGrpSpPr>
          <p:grpSpPr>
            <a:xfrm>
              <a:off x="1766187" y="1179665"/>
              <a:ext cx="80700" cy="1526144"/>
              <a:chOff x="1766187" y="1179665"/>
              <a:chExt cx="80700" cy="1526144"/>
            </a:xfrm>
          </p:grpSpPr>
          <p:sp>
            <p:nvSpPr>
              <p:cNvPr id="7622" name="Google Shape;7622;p39"/>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39"/>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39"/>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39"/>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39"/>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39"/>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39"/>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39"/>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39"/>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3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39"/>
            <p:cNvGrpSpPr/>
            <p:nvPr/>
          </p:nvGrpSpPr>
          <p:grpSpPr>
            <a:xfrm>
              <a:off x="1936935" y="1179665"/>
              <a:ext cx="80700" cy="1526144"/>
              <a:chOff x="1936935" y="1179665"/>
              <a:chExt cx="80700" cy="1526144"/>
            </a:xfrm>
          </p:grpSpPr>
          <p:sp>
            <p:nvSpPr>
              <p:cNvPr id="7633" name="Google Shape;7633;p39"/>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39"/>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39"/>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39"/>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39"/>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3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3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3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3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3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39"/>
            <p:cNvGrpSpPr/>
            <p:nvPr/>
          </p:nvGrpSpPr>
          <p:grpSpPr>
            <a:xfrm>
              <a:off x="2110795" y="1179665"/>
              <a:ext cx="80700" cy="1526144"/>
              <a:chOff x="2110795" y="1179665"/>
              <a:chExt cx="80700" cy="1526144"/>
            </a:xfrm>
          </p:grpSpPr>
          <p:sp>
            <p:nvSpPr>
              <p:cNvPr id="7644" name="Google Shape;7644;p39"/>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39"/>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39"/>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39"/>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3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3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3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3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39"/>
            <p:cNvGrpSpPr/>
            <p:nvPr/>
          </p:nvGrpSpPr>
          <p:grpSpPr>
            <a:xfrm>
              <a:off x="2284655" y="1179665"/>
              <a:ext cx="80700" cy="1526144"/>
              <a:chOff x="2284655" y="1179665"/>
              <a:chExt cx="80700" cy="1526144"/>
            </a:xfrm>
          </p:grpSpPr>
          <p:sp>
            <p:nvSpPr>
              <p:cNvPr id="7655" name="Google Shape;7655;p39"/>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39"/>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39"/>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39"/>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39"/>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39"/>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3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3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3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3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5" name="Google Shape;7665;p39"/>
          <p:cNvGrpSpPr/>
          <p:nvPr/>
        </p:nvGrpSpPr>
        <p:grpSpPr>
          <a:xfrm>
            <a:off x="2603245" y="985011"/>
            <a:ext cx="1364248" cy="1102133"/>
            <a:chOff x="2623904" y="1198803"/>
            <a:chExt cx="1364248" cy="1102133"/>
          </a:xfrm>
        </p:grpSpPr>
        <p:grpSp>
          <p:nvGrpSpPr>
            <p:cNvPr id="7666" name="Google Shape;7666;p39"/>
            <p:cNvGrpSpPr/>
            <p:nvPr/>
          </p:nvGrpSpPr>
          <p:grpSpPr>
            <a:xfrm>
              <a:off x="2623907" y="1198803"/>
              <a:ext cx="1364245" cy="273000"/>
              <a:chOff x="2623907" y="1198803"/>
              <a:chExt cx="1364245" cy="273000"/>
            </a:xfrm>
          </p:grpSpPr>
          <p:sp>
            <p:nvSpPr>
              <p:cNvPr id="7667" name="Google Shape;7667;p39"/>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3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39"/>
            <p:cNvGrpSpPr/>
            <p:nvPr/>
          </p:nvGrpSpPr>
          <p:grpSpPr>
            <a:xfrm>
              <a:off x="2623904" y="1476964"/>
              <a:ext cx="1364245" cy="273000"/>
              <a:chOff x="2623904" y="1476964"/>
              <a:chExt cx="1364245" cy="273000"/>
            </a:xfrm>
          </p:grpSpPr>
          <p:sp>
            <p:nvSpPr>
              <p:cNvPr id="7673" name="Google Shape;7673;p39"/>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9"/>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9"/>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39"/>
            <p:cNvGrpSpPr/>
            <p:nvPr/>
          </p:nvGrpSpPr>
          <p:grpSpPr>
            <a:xfrm>
              <a:off x="2623907" y="1749775"/>
              <a:ext cx="1364245" cy="273000"/>
              <a:chOff x="2623907" y="1749775"/>
              <a:chExt cx="1364245" cy="273000"/>
            </a:xfrm>
          </p:grpSpPr>
          <p:sp>
            <p:nvSpPr>
              <p:cNvPr id="7679" name="Google Shape;7679;p39"/>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9"/>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39"/>
            <p:cNvGrpSpPr/>
            <p:nvPr/>
          </p:nvGrpSpPr>
          <p:grpSpPr>
            <a:xfrm>
              <a:off x="2623904" y="2027936"/>
              <a:ext cx="1364245" cy="273000"/>
              <a:chOff x="2623904" y="2027936"/>
              <a:chExt cx="1364245" cy="273000"/>
            </a:xfrm>
          </p:grpSpPr>
          <p:sp>
            <p:nvSpPr>
              <p:cNvPr id="7685" name="Google Shape;7685;p3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0" name="Google Shape;7690;p39"/>
          <p:cNvGrpSpPr/>
          <p:nvPr/>
        </p:nvGrpSpPr>
        <p:grpSpPr>
          <a:xfrm>
            <a:off x="2592706" y="2444193"/>
            <a:ext cx="1387541" cy="159124"/>
            <a:chOff x="3200660" y="2180272"/>
            <a:chExt cx="2563824" cy="378237"/>
          </a:xfrm>
        </p:grpSpPr>
        <p:sp>
          <p:nvSpPr>
            <p:cNvPr id="7691" name="Google Shape;7691;p3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3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3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3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3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3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39"/>
          <p:cNvGrpSpPr/>
          <p:nvPr/>
        </p:nvGrpSpPr>
        <p:grpSpPr>
          <a:xfrm>
            <a:off x="2589231" y="2722018"/>
            <a:ext cx="1390502" cy="159625"/>
            <a:chOff x="3530150" y="2790075"/>
            <a:chExt cx="1962600" cy="225300"/>
          </a:xfrm>
        </p:grpSpPr>
        <p:sp>
          <p:nvSpPr>
            <p:cNvPr id="7710" name="Google Shape;7710;p3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3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39"/>
          <p:cNvGrpSpPr/>
          <p:nvPr/>
        </p:nvGrpSpPr>
        <p:grpSpPr>
          <a:xfrm>
            <a:off x="2589884" y="3000344"/>
            <a:ext cx="1411629" cy="153761"/>
            <a:chOff x="3558802" y="4011427"/>
            <a:chExt cx="1866000" cy="111300"/>
          </a:xfrm>
        </p:grpSpPr>
        <p:sp>
          <p:nvSpPr>
            <p:cNvPr id="7713" name="Google Shape;7713;p3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39"/>
          <p:cNvGrpSpPr/>
          <p:nvPr/>
        </p:nvGrpSpPr>
        <p:grpSpPr>
          <a:xfrm>
            <a:off x="2589576" y="2205744"/>
            <a:ext cx="1383503" cy="119749"/>
            <a:chOff x="3465975" y="2270276"/>
            <a:chExt cx="1986364" cy="171929"/>
          </a:xfrm>
        </p:grpSpPr>
        <p:sp>
          <p:nvSpPr>
            <p:cNvPr id="7716" name="Google Shape;7716;p3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3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3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3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3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3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3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3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39"/>
          <p:cNvGrpSpPr/>
          <p:nvPr/>
        </p:nvGrpSpPr>
        <p:grpSpPr>
          <a:xfrm>
            <a:off x="2600584" y="3569394"/>
            <a:ext cx="1369531" cy="195460"/>
            <a:chOff x="723300" y="4253549"/>
            <a:chExt cx="2276482" cy="324900"/>
          </a:xfrm>
        </p:grpSpPr>
        <p:sp>
          <p:nvSpPr>
            <p:cNvPr id="7725" name="Google Shape;7725;p3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3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3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3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3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39"/>
          <p:cNvGrpSpPr/>
          <p:nvPr/>
        </p:nvGrpSpPr>
        <p:grpSpPr>
          <a:xfrm>
            <a:off x="2590145" y="3270574"/>
            <a:ext cx="1389066" cy="180119"/>
            <a:chOff x="705948" y="3788465"/>
            <a:chExt cx="2308953" cy="299400"/>
          </a:xfrm>
        </p:grpSpPr>
        <p:sp>
          <p:nvSpPr>
            <p:cNvPr id="7731" name="Google Shape;7731;p3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3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3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3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3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39"/>
          <p:cNvGrpSpPr/>
          <p:nvPr/>
        </p:nvGrpSpPr>
        <p:grpSpPr>
          <a:xfrm>
            <a:off x="2638082" y="3883554"/>
            <a:ext cx="1304609" cy="294074"/>
            <a:chOff x="2658741" y="4097347"/>
            <a:chExt cx="1304609" cy="294074"/>
          </a:xfrm>
        </p:grpSpPr>
        <p:grpSp>
          <p:nvGrpSpPr>
            <p:cNvPr id="7737" name="Google Shape;7737;p39"/>
            <p:cNvGrpSpPr/>
            <p:nvPr/>
          </p:nvGrpSpPr>
          <p:grpSpPr>
            <a:xfrm>
              <a:off x="2658741" y="4097347"/>
              <a:ext cx="118572" cy="294074"/>
              <a:chOff x="3343310" y="4475555"/>
              <a:chExt cx="127717" cy="316753"/>
            </a:xfrm>
          </p:grpSpPr>
          <p:sp>
            <p:nvSpPr>
              <p:cNvPr id="7738" name="Google Shape;7738;p3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3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39"/>
            <p:cNvGrpSpPr/>
            <p:nvPr/>
          </p:nvGrpSpPr>
          <p:grpSpPr>
            <a:xfrm>
              <a:off x="3815519" y="4098388"/>
              <a:ext cx="147831" cy="291991"/>
              <a:chOff x="3527539" y="4476677"/>
              <a:chExt cx="159232" cy="314510"/>
            </a:xfrm>
          </p:grpSpPr>
          <p:sp>
            <p:nvSpPr>
              <p:cNvPr id="7741" name="Google Shape;7741;p3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3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39"/>
            <p:cNvGrpSpPr/>
            <p:nvPr/>
          </p:nvGrpSpPr>
          <p:grpSpPr>
            <a:xfrm>
              <a:off x="3511696" y="4098388"/>
              <a:ext cx="147831" cy="291991"/>
              <a:chOff x="3527539" y="4476677"/>
              <a:chExt cx="159232" cy="314510"/>
            </a:xfrm>
          </p:grpSpPr>
          <p:sp>
            <p:nvSpPr>
              <p:cNvPr id="7744" name="Google Shape;7744;p3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3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39"/>
            <p:cNvGrpSpPr/>
            <p:nvPr/>
          </p:nvGrpSpPr>
          <p:grpSpPr>
            <a:xfrm>
              <a:off x="3207874" y="4098388"/>
              <a:ext cx="147831" cy="291991"/>
              <a:chOff x="3527539" y="4476677"/>
              <a:chExt cx="159232" cy="314510"/>
            </a:xfrm>
          </p:grpSpPr>
          <p:sp>
            <p:nvSpPr>
              <p:cNvPr id="7747" name="Google Shape;7747;p3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3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39"/>
            <p:cNvGrpSpPr/>
            <p:nvPr/>
          </p:nvGrpSpPr>
          <p:grpSpPr>
            <a:xfrm>
              <a:off x="2933305" y="4097347"/>
              <a:ext cx="118572" cy="294074"/>
              <a:chOff x="3343310" y="4475555"/>
              <a:chExt cx="127717" cy="316753"/>
            </a:xfrm>
          </p:grpSpPr>
          <p:sp>
            <p:nvSpPr>
              <p:cNvPr id="7750" name="Google Shape;7750;p3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3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2" name="Google Shape;7752;p39"/>
          <p:cNvGrpSpPr/>
          <p:nvPr/>
        </p:nvGrpSpPr>
        <p:grpSpPr>
          <a:xfrm>
            <a:off x="4256912" y="1866676"/>
            <a:ext cx="1433821" cy="191501"/>
            <a:chOff x="4273350" y="2080469"/>
            <a:chExt cx="1433821" cy="191501"/>
          </a:xfrm>
        </p:grpSpPr>
        <p:grpSp>
          <p:nvGrpSpPr>
            <p:cNvPr id="7753" name="Google Shape;7753;p39"/>
            <p:cNvGrpSpPr/>
            <p:nvPr/>
          </p:nvGrpSpPr>
          <p:grpSpPr>
            <a:xfrm>
              <a:off x="4273350" y="2080469"/>
              <a:ext cx="1433821" cy="0"/>
              <a:chOff x="5224975" y="2962250"/>
              <a:chExt cx="1544400" cy="0"/>
            </a:xfrm>
          </p:grpSpPr>
          <p:cxnSp>
            <p:nvCxnSpPr>
              <p:cNvPr id="7754" name="Google Shape;7754;p3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755" name="Google Shape;7755;p3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7756" name="Google Shape;7756;p39"/>
            <p:cNvGrpSpPr/>
            <p:nvPr/>
          </p:nvGrpSpPr>
          <p:grpSpPr>
            <a:xfrm>
              <a:off x="4273350" y="2271969"/>
              <a:ext cx="1433821" cy="0"/>
              <a:chOff x="5224975" y="2962250"/>
              <a:chExt cx="1544400" cy="0"/>
            </a:xfrm>
          </p:grpSpPr>
          <p:cxnSp>
            <p:nvCxnSpPr>
              <p:cNvPr id="7757" name="Google Shape;7757;p3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758" name="Google Shape;7758;p3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7759" name="Google Shape;7759;p39"/>
          <p:cNvGrpSpPr/>
          <p:nvPr/>
        </p:nvGrpSpPr>
        <p:grpSpPr>
          <a:xfrm>
            <a:off x="4258467" y="969244"/>
            <a:ext cx="1430711" cy="743389"/>
            <a:chOff x="5159450" y="1919950"/>
            <a:chExt cx="1541050" cy="862500"/>
          </a:xfrm>
        </p:grpSpPr>
        <p:sp>
          <p:nvSpPr>
            <p:cNvPr id="7760" name="Google Shape;7760;p3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761" name="Google Shape;7761;p39"/>
            <p:cNvGrpSpPr/>
            <p:nvPr/>
          </p:nvGrpSpPr>
          <p:grpSpPr>
            <a:xfrm>
              <a:off x="5159450" y="1919950"/>
              <a:ext cx="1541050" cy="862500"/>
              <a:chOff x="5159450" y="1919950"/>
              <a:chExt cx="1541050" cy="862500"/>
            </a:xfrm>
          </p:grpSpPr>
          <p:cxnSp>
            <p:nvCxnSpPr>
              <p:cNvPr id="7762" name="Google Shape;7762;p3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763" name="Google Shape;7763;p3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764" name="Google Shape;7764;p39"/>
          <p:cNvGrpSpPr/>
          <p:nvPr/>
        </p:nvGrpSpPr>
        <p:grpSpPr>
          <a:xfrm>
            <a:off x="4248581" y="2192571"/>
            <a:ext cx="1450484" cy="1052087"/>
            <a:chOff x="5230575" y="1554475"/>
            <a:chExt cx="2137150" cy="1550150"/>
          </a:xfrm>
        </p:grpSpPr>
        <p:sp>
          <p:nvSpPr>
            <p:cNvPr id="7765" name="Google Shape;7765;p3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3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3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3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3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3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3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3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3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3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3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3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3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39"/>
          <p:cNvGrpSpPr/>
          <p:nvPr/>
        </p:nvGrpSpPr>
        <p:grpSpPr>
          <a:xfrm rot="10800000">
            <a:off x="4265131" y="3284761"/>
            <a:ext cx="1417383" cy="887946"/>
            <a:chOff x="5645403" y="2920021"/>
            <a:chExt cx="2650800" cy="2180614"/>
          </a:xfrm>
        </p:grpSpPr>
        <p:sp>
          <p:nvSpPr>
            <p:cNvPr id="7779" name="Google Shape;7779;p3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0" name="Google Shape;7780;p39"/>
            <p:cNvCxnSpPr>
              <a:stCxn id="777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7781" name="Google Shape;7781;p3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2" name="Google Shape;7782;p39"/>
            <p:cNvCxnSpPr>
              <a:endCxn id="778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7783" name="Google Shape;7783;p3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4" name="Google Shape;7784;p39"/>
            <p:cNvCxnSpPr>
              <a:stCxn id="778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7785" name="Google Shape;7785;p3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6" name="Google Shape;7786;p39"/>
            <p:cNvCxnSpPr>
              <a:endCxn id="778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7787" name="Google Shape;7787;p39"/>
          <p:cNvGrpSpPr/>
          <p:nvPr/>
        </p:nvGrpSpPr>
        <p:grpSpPr>
          <a:xfrm>
            <a:off x="7365491" y="2188116"/>
            <a:ext cx="1071743" cy="1021579"/>
            <a:chOff x="7189833" y="2022667"/>
            <a:chExt cx="1251159" cy="1192597"/>
          </a:xfrm>
        </p:grpSpPr>
        <p:sp>
          <p:nvSpPr>
            <p:cNvPr id="7788" name="Google Shape;7788;p3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3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3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3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39"/>
          <p:cNvGrpSpPr/>
          <p:nvPr/>
        </p:nvGrpSpPr>
        <p:grpSpPr>
          <a:xfrm>
            <a:off x="706762" y="2614523"/>
            <a:ext cx="1695374" cy="1560837"/>
            <a:chOff x="727421" y="2828315"/>
            <a:chExt cx="1695374" cy="1560837"/>
          </a:xfrm>
        </p:grpSpPr>
        <p:grpSp>
          <p:nvGrpSpPr>
            <p:cNvPr id="7793" name="Google Shape;7793;p39"/>
            <p:cNvGrpSpPr/>
            <p:nvPr/>
          </p:nvGrpSpPr>
          <p:grpSpPr>
            <a:xfrm>
              <a:off x="819108" y="2882501"/>
              <a:ext cx="103104" cy="1426186"/>
              <a:chOff x="4674013" y="3100904"/>
              <a:chExt cx="122758" cy="1698043"/>
            </a:xfrm>
          </p:grpSpPr>
          <p:sp>
            <p:nvSpPr>
              <p:cNvPr id="7794" name="Google Shape;7794;p3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3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3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3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3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3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3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39"/>
            <p:cNvGrpSpPr/>
            <p:nvPr/>
          </p:nvGrpSpPr>
          <p:grpSpPr>
            <a:xfrm>
              <a:off x="1062475" y="2882501"/>
              <a:ext cx="103104" cy="1426186"/>
              <a:chOff x="4940438" y="3100904"/>
              <a:chExt cx="122758" cy="1698043"/>
            </a:xfrm>
          </p:grpSpPr>
          <p:sp>
            <p:nvSpPr>
              <p:cNvPr id="7802" name="Google Shape;7802;p3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3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3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3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3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3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3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39"/>
            <p:cNvGrpSpPr/>
            <p:nvPr/>
          </p:nvGrpSpPr>
          <p:grpSpPr>
            <a:xfrm>
              <a:off x="1299324" y="2882501"/>
              <a:ext cx="103104" cy="1426186"/>
              <a:chOff x="5206863" y="3100904"/>
              <a:chExt cx="122758" cy="1698043"/>
            </a:xfrm>
          </p:grpSpPr>
          <p:sp>
            <p:nvSpPr>
              <p:cNvPr id="7810" name="Google Shape;7810;p3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3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3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3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3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3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3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39"/>
            <p:cNvGrpSpPr/>
            <p:nvPr/>
          </p:nvGrpSpPr>
          <p:grpSpPr>
            <a:xfrm>
              <a:off x="1786057" y="2882501"/>
              <a:ext cx="103104" cy="1426186"/>
              <a:chOff x="6006138" y="3143629"/>
              <a:chExt cx="122758" cy="1698043"/>
            </a:xfrm>
          </p:grpSpPr>
          <p:sp>
            <p:nvSpPr>
              <p:cNvPr id="7818" name="Google Shape;7818;p3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3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3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3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3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3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3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39"/>
            <p:cNvGrpSpPr/>
            <p:nvPr/>
          </p:nvGrpSpPr>
          <p:grpSpPr>
            <a:xfrm>
              <a:off x="2029422" y="2882501"/>
              <a:ext cx="103104" cy="1426186"/>
              <a:chOff x="6805413" y="3100904"/>
              <a:chExt cx="122758" cy="1698043"/>
            </a:xfrm>
          </p:grpSpPr>
          <p:sp>
            <p:nvSpPr>
              <p:cNvPr id="7826" name="Google Shape;7826;p3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3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3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3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3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3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3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39"/>
            <p:cNvGrpSpPr/>
            <p:nvPr/>
          </p:nvGrpSpPr>
          <p:grpSpPr>
            <a:xfrm>
              <a:off x="727421" y="2828315"/>
              <a:ext cx="1695374" cy="1560837"/>
              <a:chOff x="734799" y="2782450"/>
              <a:chExt cx="1571100" cy="1577400"/>
            </a:xfrm>
          </p:grpSpPr>
          <p:cxnSp>
            <p:nvCxnSpPr>
              <p:cNvPr id="7834" name="Google Shape;7834;p3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835" name="Google Shape;7835;p3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836" name="Google Shape;7836;p39"/>
            <p:cNvGrpSpPr/>
            <p:nvPr/>
          </p:nvGrpSpPr>
          <p:grpSpPr>
            <a:xfrm>
              <a:off x="2272795" y="2882501"/>
              <a:ext cx="103104" cy="1426186"/>
              <a:chOff x="5206863" y="3100904"/>
              <a:chExt cx="122758" cy="1698043"/>
            </a:xfrm>
          </p:grpSpPr>
          <p:sp>
            <p:nvSpPr>
              <p:cNvPr id="7837" name="Google Shape;7837;p3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3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3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3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3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3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3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39"/>
            <p:cNvGrpSpPr/>
            <p:nvPr/>
          </p:nvGrpSpPr>
          <p:grpSpPr>
            <a:xfrm>
              <a:off x="1542694" y="2882501"/>
              <a:ext cx="103104" cy="1426186"/>
              <a:chOff x="6006138" y="3143629"/>
              <a:chExt cx="122758" cy="1698043"/>
            </a:xfrm>
          </p:grpSpPr>
          <p:sp>
            <p:nvSpPr>
              <p:cNvPr id="7845" name="Google Shape;7845;p3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3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3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3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3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3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3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2" name="Google Shape;7852;p39"/>
          <p:cNvGrpSpPr/>
          <p:nvPr/>
        </p:nvGrpSpPr>
        <p:grpSpPr>
          <a:xfrm>
            <a:off x="5915341" y="2192094"/>
            <a:ext cx="1248543" cy="1025319"/>
            <a:chOff x="5183758" y="1210600"/>
            <a:chExt cx="3605380" cy="2960783"/>
          </a:xfrm>
        </p:grpSpPr>
        <p:sp>
          <p:nvSpPr>
            <p:cNvPr id="7853" name="Google Shape;7853;p3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3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3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3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57" name="Google Shape;7857;p3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7858" name="Google Shape;7858;p3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7859" name="Google Shape;7859;p3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7860" name="Google Shape;7860;p3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7861" name="Google Shape;7861;p3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39"/>
          <p:cNvGrpSpPr/>
          <p:nvPr/>
        </p:nvGrpSpPr>
        <p:grpSpPr>
          <a:xfrm>
            <a:off x="5772403" y="3330411"/>
            <a:ext cx="2664831" cy="843440"/>
            <a:chOff x="5916567" y="1099697"/>
            <a:chExt cx="2556683" cy="809211"/>
          </a:xfrm>
        </p:grpSpPr>
        <p:sp>
          <p:nvSpPr>
            <p:cNvPr id="7863" name="Google Shape;7863;p3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3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3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3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3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3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3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3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39"/>
          <p:cNvGrpSpPr/>
          <p:nvPr/>
        </p:nvGrpSpPr>
        <p:grpSpPr>
          <a:xfrm>
            <a:off x="5879943" y="979270"/>
            <a:ext cx="1299851" cy="1023338"/>
            <a:chOff x="5900602" y="1193063"/>
            <a:chExt cx="1299851" cy="1023338"/>
          </a:xfrm>
        </p:grpSpPr>
        <p:grpSp>
          <p:nvGrpSpPr>
            <p:cNvPr id="7872" name="Google Shape;7872;p39"/>
            <p:cNvGrpSpPr/>
            <p:nvPr/>
          </p:nvGrpSpPr>
          <p:grpSpPr>
            <a:xfrm>
              <a:off x="6743564" y="1193063"/>
              <a:ext cx="456889" cy="700379"/>
              <a:chOff x="6743564" y="1193063"/>
              <a:chExt cx="456889" cy="700379"/>
            </a:xfrm>
          </p:grpSpPr>
          <p:grpSp>
            <p:nvGrpSpPr>
              <p:cNvPr id="7873" name="Google Shape;7873;p39"/>
              <p:cNvGrpSpPr/>
              <p:nvPr/>
            </p:nvGrpSpPr>
            <p:grpSpPr>
              <a:xfrm>
                <a:off x="6743564" y="1690731"/>
                <a:ext cx="214402" cy="202710"/>
                <a:chOff x="6743564" y="1690731"/>
                <a:chExt cx="214402" cy="202710"/>
              </a:xfrm>
            </p:grpSpPr>
            <p:sp>
              <p:nvSpPr>
                <p:cNvPr id="7874" name="Google Shape;7874;p39"/>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39"/>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39"/>
              <p:cNvGrpSpPr/>
              <p:nvPr/>
            </p:nvGrpSpPr>
            <p:grpSpPr>
              <a:xfrm>
                <a:off x="6915505" y="1193063"/>
                <a:ext cx="284947" cy="589637"/>
                <a:chOff x="6915505" y="1193063"/>
                <a:chExt cx="284947" cy="589637"/>
              </a:xfrm>
            </p:grpSpPr>
            <p:sp>
              <p:nvSpPr>
                <p:cNvPr id="7877" name="Google Shape;7877;p3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78" name="Google Shape;7878;p3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7879" name="Google Shape;7879;p39"/>
            <p:cNvGrpSpPr/>
            <p:nvPr/>
          </p:nvGrpSpPr>
          <p:grpSpPr>
            <a:xfrm>
              <a:off x="6520337" y="1193063"/>
              <a:ext cx="341815" cy="801589"/>
              <a:chOff x="6520337" y="1193063"/>
              <a:chExt cx="341815" cy="801589"/>
            </a:xfrm>
          </p:grpSpPr>
          <p:grpSp>
            <p:nvGrpSpPr>
              <p:cNvPr id="7880" name="Google Shape;7880;p39"/>
              <p:cNvGrpSpPr/>
              <p:nvPr/>
            </p:nvGrpSpPr>
            <p:grpSpPr>
              <a:xfrm>
                <a:off x="6520337" y="1589527"/>
                <a:ext cx="213950" cy="405125"/>
                <a:chOff x="6520337" y="1589527"/>
                <a:chExt cx="213950" cy="405125"/>
              </a:xfrm>
            </p:grpSpPr>
            <p:sp>
              <p:nvSpPr>
                <p:cNvPr id="7881" name="Google Shape;7881;p3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39"/>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39"/>
              <p:cNvGrpSpPr/>
              <p:nvPr/>
            </p:nvGrpSpPr>
            <p:grpSpPr>
              <a:xfrm>
                <a:off x="6577204" y="1193063"/>
                <a:ext cx="284947" cy="453562"/>
                <a:chOff x="6577204" y="1193063"/>
                <a:chExt cx="284947" cy="453562"/>
              </a:xfrm>
            </p:grpSpPr>
            <p:sp>
              <p:nvSpPr>
                <p:cNvPr id="7884" name="Google Shape;7884;p3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5" name="Google Shape;7885;p3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7886" name="Google Shape;7886;p39"/>
            <p:cNvGrpSpPr/>
            <p:nvPr/>
          </p:nvGrpSpPr>
          <p:grpSpPr>
            <a:xfrm>
              <a:off x="6238903" y="1193063"/>
              <a:ext cx="300475" cy="901782"/>
              <a:chOff x="6238903" y="1193063"/>
              <a:chExt cx="300475" cy="901782"/>
            </a:xfrm>
          </p:grpSpPr>
          <p:grpSp>
            <p:nvGrpSpPr>
              <p:cNvPr id="7887" name="Google Shape;7887;p39"/>
              <p:cNvGrpSpPr/>
              <p:nvPr/>
            </p:nvGrpSpPr>
            <p:grpSpPr>
              <a:xfrm>
                <a:off x="6290865" y="1489315"/>
                <a:ext cx="248514" cy="605530"/>
                <a:chOff x="6290865" y="1489315"/>
                <a:chExt cx="248514" cy="605530"/>
              </a:xfrm>
            </p:grpSpPr>
            <p:sp>
              <p:nvSpPr>
                <p:cNvPr id="7888" name="Google Shape;7888;p3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39"/>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39"/>
              <p:cNvGrpSpPr/>
              <p:nvPr/>
            </p:nvGrpSpPr>
            <p:grpSpPr>
              <a:xfrm>
                <a:off x="6238903" y="1193063"/>
                <a:ext cx="284947" cy="327512"/>
                <a:chOff x="6238903" y="1193063"/>
                <a:chExt cx="284947" cy="327512"/>
              </a:xfrm>
            </p:grpSpPr>
            <p:sp>
              <p:nvSpPr>
                <p:cNvPr id="7891" name="Google Shape;7891;p3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92" name="Google Shape;7892;p3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7893" name="Google Shape;7893;p39"/>
            <p:cNvGrpSpPr/>
            <p:nvPr/>
          </p:nvGrpSpPr>
          <p:grpSpPr>
            <a:xfrm>
              <a:off x="5900602" y="1193063"/>
              <a:ext cx="444345" cy="1023338"/>
              <a:chOff x="5900602" y="1193063"/>
              <a:chExt cx="444345" cy="1023338"/>
            </a:xfrm>
          </p:grpSpPr>
          <p:grpSp>
            <p:nvGrpSpPr>
              <p:cNvPr id="7894" name="Google Shape;7894;p39"/>
              <p:cNvGrpSpPr/>
              <p:nvPr/>
            </p:nvGrpSpPr>
            <p:grpSpPr>
              <a:xfrm>
                <a:off x="6046501" y="1367785"/>
                <a:ext cx="298446" cy="848616"/>
                <a:chOff x="6046501" y="1367785"/>
                <a:chExt cx="298446" cy="848616"/>
              </a:xfrm>
            </p:grpSpPr>
            <p:sp>
              <p:nvSpPr>
                <p:cNvPr id="7895" name="Google Shape;7895;p3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39"/>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39"/>
              <p:cNvGrpSpPr/>
              <p:nvPr/>
            </p:nvGrpSpPr>
            <p:grpSpPr>
              <a:xfrm>
                <a:off x="5900602" y="1193063"/>
                <a:ext cx="284947" cy="182312"/>
                <a:chOff x="5900602" y="1193063"/>
                <a:chExt cx="284947" cy="182312"/>
              </a:xfrm>
            </p:grpSpPr>
            <p:sp>
              <p:nvSpPr>
                <p:cNvPr id="7898" name="Google Shape;7898;p3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99" name="Google Shape;7899;p3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7900" name="Google Shape;7900;p39"/>
          <p:cNvGrpSpPr/>
          <p:nvPr/>
        </p:nvGrpSpPr>
        <p:grpSpPr>
          <a:xfrm>
            <a:off x="7217825" y="979415"/>
            <a:ext cx="1219413" cy="1051365"/>
            <a:chOff x="7287122" y="1165658"/>
            <a:chExt cx="1219413" cy="1051365"/>
          </a:xfrm>
        </p:grpSpPr>
        <p:grpSp>
          <p:nvGrpSpPr>
            <p:cNvPr id="7901" name="Google Shape;7901;p39"/>
            <p:cNvGrpSpPr/>
            <p:nvPr/>
          </p:nvGrpSpPr>
          <p:grpSpPr>
            <a:xfrm>
              <a:off x="7287122" y="1969723"/>
              <a:ext cx="1219413" cy="247300"/>
              <a:chOff x="7287122" y="1969723"/>
              <a:chExt cx="1219413" cy="247300"/>
            </a:xfrm>
          </p:grpSpPr>
          <p:sp>
            <p:nvSpPr>
              <p:cNvPr id="7902" name="Google Shape;7902;p3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3" name="Google Shape;7903;p39"/>
              <p:cNvGrpSpPr/>
              <p:nvPr/>
            </p:nvGrpSpPr>
            <p:grpSpPr>
              <a:xfrm>
                <a:off x="7287122" y="2063892"/>
                <a:ext cx="1151753" cy="73428"/>
                <a:chOff x="7287122" y="2063892"/>
                <a:chExt cx="1151753" cy="73428"/>
              </a:xfrm>
            </p:grpSpPr>
            <p:sp>
              <p:nvSpPr>
                <p:cNvPr id="7904" name="Google Shape;7904;p3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05" name="Google Shape;7905;p3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906" name="Google Shape;7906;p39"/>
            <p:cNvGrpSpPr/>
            <p:nvPr/>
          </p:nvGrpSpPr>
          <p:grpSpPr>
            <a:xfrm>
              <a:off x="7287122" y="1712201"/>
              <a:ext cx="1219403" cy="246767"/>
              <a:chOff x="7287122" y="1712201"/>
              <a:chExt cx="1219403" cy="246767"/>
            </a:xfrm>
          </p:grpSpPr>
          <p:sp>
            <p:nvSpPr>
              <p:cNvPr id="7907" name="Google Shape;7907;p3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8" name="Google Shape;7908;p39"/>
              <p:cNvGrpSpPr/>
              <p:nvPr/>
            </p:nvGrpSpPr>
            <p:grpSpPr>
              <a:xfrm>
                <a:off x="7287122" y="1842861"/>
                <a:ext cx="1005303" cy="73419"/>
                <a:chOff x="7287122" y="1842861"/>
                <a:chExt cx="1005303" cy="73419"/>
              </a:xfrm>
            </p:grpSpPr>
            <p:sp>
              <p:nvSpPr>
                <p:cNvPr id="7909" name="Google Shape;7909;p3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0" name="Google Shape;7910;p3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911" name="Google Shape;7911;p39"/>
            <p:cNvGrpSpPr/>
            <p:nvPr/>
          </p:nvGrpSpPr>
          <p:grpSpPr>
            <a:xfrm>
              <a:off x="7287122" y="1447520"/>
              <a:ext cx="1219403" cy="286667"/>
              <a:chOff x="7287122" y="1447520"/>
              <a:chExt cx="1219403" cy="286667"/>
            </a:xfrm>
          </p:grpSpPr>
          <p:sp>
            <p:nvSpPr>
              <p:cNvPr id="7912" name="Google Shape;7912;p3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3" name="Google Shape;7913;p39"/>
              <p:cNvGrpSpPr/>
              <p:nvPr/>
            </p:nvGrpSpPr>
            <p:grpSpPr>
              <a:xfrm>
                <a:off x="7287122" y="1581977"/>
                <a:ext cx="852803" cy="73428"/>
                <a:chOff x="7287122" y="1581977"/>
                <a:chExt cx="852803" cy="73428"/>
              </a:xfrm>
            </p:grpSpPr>
            <p:sp>
              <p:nvSpPr>
                <p:cNvPr id="7914" name="Google Shape;7914;p3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5" name="Google Shape;7915;p3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916" name="Google Shape;7916;p39"/>
            <p:cNvGrpSpPr/>
            <p:nvPr/>
          </p:nvGrpSpPr>
          <p:grpSpPr>
            <a:xfrm>
              <a:off x="7287122" y="1165658"/>
              <a:ext cx="1219403" cy="344253"/>
              <a:chOff x="7287122" y="1165658"/>
              <a:chExt cx="1219403" cy="344253"/>
            </a:xfrm>
          </p:grpSpPr>
          <p:sp>
            <p:nvSpPr>
              <p:cNvPr id="7917" name="Google Shape;7917;p3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8" name="Google Shape;7918;p39"/>
              <p:cNvGrpSpPr/>
              <p:nvPr/>
            </p:nvGrpSpPr>
            <p:grpSpPr>
              <a:xfrm>
                <a:off x="7287122" y="1341025"/>
                <a:ext cx="695703" cy="73419"/>
                <a:chOff x="7287122" y="1341025"/>
                <a:chExt cx="695703" cy="73419"/>
              </a:xfrm>
            </p:grpSpPr>
            <p:sp>
              <p:nvSpPr>
                <p:cNvPr id="7919" name="Google Shape;7919;p3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20" name="Google Shape;7920;p3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7924"/>
        <p:cNvGrpSpPr/>
        <p:nvPr/>
      </p:nvGrpSpPr>
      <p:grpSpPr>
        <a:xfrm>
          <a:off x="0" y="0"/>
          <a:ext cx="0" cy="0"/>
          <a:chOff x="0" y="0"/>
          <a:chExt cx="0" cy="0"/>
        </a:xfrm>
      </p:grpSpPr>
      <p:grpSp>
        <p:nvGrpSpPr>
          <p:cNvPr id="7925" name="Google Shape;7925;p40"/>
          <p:cNvGrpSpPr/>
          <p:nvPr/>
        </p:nvGrpSpPr>
        <p:grpSpPr>
          <a:xfrm>
            <a:off x="846551" y="2273217"/>
            <a:ext cx="415546" cy="355053"/>
            <a:chOff x="866243" y="2291587"/>
            <a:chExt cx="415546" cy="355053"/>
          </a:xfrm>
        </p:grpSpPr>
        <p:sp>
          <p:nvSpPr>
            <p:cNvPr id="7926" name="Google Shape;7926;p4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4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4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4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4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1" name="Google Shape;7931;p40"/>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2" name="Google Shape;7932;p40"/>
          <p:cNvGrpSpPr/>
          <p:nvPr/>
        </p:nvGrpSpPr>
        <p:grpSpPr>
          <a:xfrm>
            <a:off x="1938828" y="2284205"/>
            <a:ext cx="359213" cy="327807"/>
            <a:chOff x="1958520" y="2302574"/>
            <a:chExt cx="359213" cy="327807"/>
          </a:xfrm>
        </p:grpSpPr>
        <p:sp>
          <p:nvSpPr>
            <p:cNvPr id="7933" name="Google Shape;7933;p4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4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40"/>
          <p:cNvGrpSpPr/>
          <p:nvPr/>
        </p:nvGrpSpPr>
        <p:grpSpPr>
          <a:xfrm>
            <a:off x="2560190" y="2269057"/>
            <a:ext cx="207582" cy="359594"/>
            <a:chOff x="2656082" y="2287427"/>
            <a:chExt cx="207582" cy="359594"/>
          </a:xfrm>
        </p:grpSpPr>
        <p:sp>
          <p:nvSpPr>
            <p:cNvPr id="7937" name="Google Shape;7937;p4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4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4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4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40"/>
          <p:cNvGrpSpPr/>
          <p:nvPr/>
        </p:nvGrpSpPr>
        <p:grpSpPr>
          <a:xfrm>
            <a:off x="3029961" y="2303099"/>
            <a:ext cx="362991" cy="290018"/>
            <a:chOff x="3049653" y="2321468"/>
            <a:chExt cx="362991" cy="290018"/>
          </a:xfrm>
        </p:grpSpPr>
        <p:sp>
          <p:nvSpPr>
            <p:cNvPr id="7942" name="Google Shape;7942;p4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4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4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4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40"/>
          <p:cNvGrpSpPr/>
          <p:nvPr/>
        </p:nvGrpSpPr>
        <p:grpSpPr>
          <a:xfrm>
            <a:off x="3544551" y="2271534"/>
            <a:ext cx="422342" cy="355243"/>
            <a:chOff x="3564243" y="2289904"/>
            <a:chExt cx="422342" cy="355243"/>
          </a:xfrm>
        </p:grpSpPr>
        <p:sp>
          <p:nvSpPr>
            <p:cNvPr id="7947" name="Google Shape;7947;p4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4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4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4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4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2" name="Google Shape;7952;p40"/>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3" name="Google Shape;7953;p40"/>
          <p:cNvGrpSpPr/>
          <p:nvPr/>
        </p:nvGrpSpPr>
        <p:grpSpPr>
          <a:xfrm>
            <a:off x="4668202" y="2271344"/>
            <a:ext cx="359594" cy="353909"/>
            <a:chOff x="4687894" y="2289713"/>
            <a:chExt cx="359594" cy="353909"/>
          </a:xfrm>
        </p:grpSpPr>
        <p:sp>
          <p:nvSpPr>
            <p:cNvPr id="7954" name="Google Shape;7954;p4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4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7" name="Google Shape;7957;p40"/>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8" name="Google Shape;7958;p40"/>
          <p:cNvGrpSpPr/>
          <p:nvPr/>
        </p:nvGrpSpPr>
        <p:grpSpPr>
          <a:xfrm>
            <a:off x="6352932" y="2289857"/>
            <a:ext cx="263567" cy="317614"/>
            <a:chOff x="6421399" y="2308227"/>
            <a:chExt cx="263567" cy="317614"/>
          </a:xfrm>
        </p:grpSpPr>
        <p:sp>
          <p:nvSpPr>
            <p:cNvPr id="7959" name="Google Shape;7959;p4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4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4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4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40"/>
          <p:cNvGrpSpPr/>
          <p:nvPr/>
        </p:nvGrpSpPr>
        <p:grpSpPr>
          <a:xfrm>
            <a:off x="6850501" y="2277250"/>
            <a:ext cx="360356" cy="343462"/>
            <a:chOff x="6870193" y="2295620"/>
            <a:chExt cx="360356" cy="343462"/>
          </a:xfrm>
        </p:grpSpPr>
        <p:sp>
          <p:nvSpPr>
            <p:cNvPr id="7964" name="Google Shape;7964;p4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4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40"/>
          <p:cNvGrpSpPr/>
          <p:nvPr/>
        </p:nvGrpSpPr>
        <p:grpSpPr>
          <a:xfrm>
            <a:off x="7421773" y="2284490"/>
            <a:ext cx="342192" cy="327140"/>
            <a:chOff x="7441465" y="2302860"/>
            <a:chExt cx="342192" cy="327140"/>
          </a:xfrm>
        </p:grpSpPr>
        <p:sp>
          <p:nvSpPr>
            <p:cNvPr id="7967" name="Google Shape;7967;p4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4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40"/>
          <p:cNvGrpSpPr/>
          <p:nvPr/>
        </p:nvGrpSpPr>
        <p:grpSpPr>
          <a:xfrm>
            <a:off x="7969991" y="2331837"/>
            <a:ext cx="332761" cy="234066"/>
            <a:chOff x="7989683" y="2350207"/>
            <a:chExt cx="332761" cy="234066"/>
          </a:xfrm>
        </p:grpSpPr>
        <p:sp>
          <p:nvSpPr>
            <p:cNvPr id="7970" name="Google Shape;7970;p4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4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4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4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4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4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40"/>
          <p:cNvGrpSpPr/>
          <p:nvPr/>
        </p:nvGrpSpPr>
        <p:grpSpPr>
          <a:xfrm>
            <a:off x="5803602" y="2291381"/>
            <a:ext cx="315327" cy="314978"/>
            <a:chOff x="5823294" y="2309751"/>
            <a:chExt cx="315327" cy="314978"/>
          </a:xfrm>
        </p:grpSpPr>
        <p:sp>
          <p:nvSpPr>
            <p:cNvPr id="7977" name="Google Shape;7977;p4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4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4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4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4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4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4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4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4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4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4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4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4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4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4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4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4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40"/>
          <p:cNvGrpSpPr/>
          <p:nvPr/>
        </p:nvGrpSpPr>
        <p:grpSpPr>
          <a:xfrm>
            <a:off x="2477583" y="2725790"/>
            <a:ext cx="370930" cy="370549"/>
            <a:chOff x="2497275" y="2744159"/>
            <a:chExt cx="370930" cy="370549"/>
          </a:xfrm>
        </p:grpSpPr>
        <p:sp>
          <p:nvSpPr>
            <p:cNvPr id="7995" name="Google Shape;7995;p4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4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4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4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4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4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40"/>
          <p:cNvGrpSpPr/>
          <p:nvPr/>
        </p:nvGrpSpPr>
        <p:grpSpPr>
          <a:xfrm>
            <a:off x="841248" y="2728108"/>
            <a:ext cx="371883" cy="365691"/>
            <a:chOff x="860940" y="2746477"/>
            <a:chExt cx="371883" cy="365691"/>
          </a:xfrm>
        </p:grpSpPr>
        <p:sp>
          <p:nvSpPr>
            <p:cNvPr id="8002" name="Google Shape;8002;p4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4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4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4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4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40"/>
          <p:cNvGrpSpPr/>
          <p:nvPr/>
        </p:nvGrpSpPr>
        <p:grpSpPr>
          <a:xfrm>
            <a:off x="1431144" y="2747889"/>
            <a:ext cx="283985" cy="341080"/>
            <a:chOff x="1493849" y="2775533"/>
            <a:chExt cx="283985" cy="341080"/>
          </a:xfrm>
        </p:grpSpPr>
        <p:sp>
          <p:nvSpPr>
            <p:cNvPr id="8008" name="Google Shape;8008;p4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4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40"/>
          <p:cNvGrpSpPr/>
          <p:nvPr/>
        </p:nvGrpSpPr>
        <p:grpSpPr>
          <a:xfrm>
            <a:off x="1933144" y="2756052"/>
            <a:ext cx="372835" cy="342573"/>
            <a:chOff x="1952836" y="2774422"/>
            <a:chExt cx="372835" cy="342573"/>
          </a:xfrm>
        </p:grpSpPr>
        <p:sp>
          <p:nvSpPr>
            <p:cNvPr id="8011" name="Google Shape;8011;p4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4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4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40"/>
          <p:cNvGrpSpPr/>
          <p:nvPr/>
        </p:nvGrpSpPr>
        <p:grpSpPr>
          <a:xfrm>
            <a:off x="3060224" y="2726107"/>
            <a:ext cx="332729" cy="372518"/>
            <a:chOff x="3079916" y="2744477"/>
            <a:chExt cx="332729" cy="372518"/>
          </a:xfrm>
        </p:grpSpPr>
        <p:sp>
          <p:nvSpPr>
            <p:cNvPr id="8015" name="Google Shape;8015;p4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4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4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40"/>
          <p:cNvGrpSpPr/>
          <p:nvPr/>
        </p:nvGrpSpPr>
        <p:grpSpPr>
          <a:xfrm>
            <a:off x="3600884" y="2727155"/>
            <a:ext cx="336889" cy="355592"/>
            <a:chOff x="3620576" y="2745525"/>
            <a:chExt cx="336889" cy="355592"/>
          </a:xfrm>
        </p:grpSpPr>
        <p:sp>
          <p:nvSpPr>
            <p:cNvPr id="8019" name="Google Shape;8019;p4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4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40"/>
          <p:cNvGrpSpPr/>
          <p:nvPr/>
        </p:nvGrpSpPr>
        <p:grpSpPr>
          <a:xfrm>
            <a:off x="4107123" y="2742334"/>
            <a:ext cx="380393" cy="363118"/>
            <a:chOff x="4126815" y="2760704"/>
            <a:chExt cx="380393" cy="363118"/>
          </a:xfrm>
        </p:grpSpPr>
        <p:sp>
          <p:nvSpPr>
            <p:cNvPr id="8022" name="Google Shape;8022;p4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4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4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4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40"/>
          <p:cNvGrpSpPr/>
          <p:nvPr/>
        </p:nvGrpSpPr>
        <p:grpSpPr>
          <a:xfrm>
            <a:off x="4656294" y="2727314"/>
            <a:ext cx="381346" cy="368644"/>
            <a:chOff x="4675986" y="2745684"/>
            <a:chExt cx="381346" cy="368644"/>
          </a:xfrm>
        </p:grpSpPr>
        <p:sp>
          <p:nvSpPr>
            <p:cNvPr id="8027" name="Google Shape;8027;p4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4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40"/>
          <p:cNvGrpSpPr/>
          <p:nvPr/>
        </p:nvGrpSpPr>
        <p:grpSpPr>
          <a:xfrm>
            <a:off x="5200924" y="2772692"/>
            <a:ext cx="373185" cy="302466"/>
            <a:chOff x="5220616" y="2791061"/>
            <a:chExt cx="373185" cy="302466"/>
          </a:xfrm>
        </p:grpSpPr>
        <p:sp>
          <p:nvSpPr>
            <p:cNvPr id="8030" name="Google Shape;8030;p4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4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4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4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4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4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4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4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4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4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4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4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4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4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4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4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4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4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40"/>
          <p:cNvGrpSpPr/>
          <p:nvPr/>
        </p:nvGrpSpPr>
        <p:grpSpPr>
          <a:xfrm>
            <a:off x="5768969" y="2754147"/>
            <a:ext cx="284366" cy="344097"/>
            <a:chOff x="5864861" y="2772517"/>
            <a:chExt cx="284366" cy="344097"/>
          </a:xfrm>
        </p:grpSpPr>
        <p:sp>
          <p:nvSpPr>
            <p:cNvPr id="8049" name="Google Shape;8049;p4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4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4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4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4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4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5" name="Google Shape;8055;p40"/>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6" name="Google Shape;8056;p40"/>
          <p:cNvGrpSpPr/>
          <p:nvPr/>
        </p:nvGrpSpPr>
        <p:grpSpPr>
          <a:xfrm>
            <a:off x="6954467" y="2771168"/>
            <a:ext cx="255247" cy="327458"/>
            <a:chOff x="6974158" y="2789537"/>
            <a:chExt cx="255247" cy="327458"/>
          </a:xfrm>
        </p:grpSpPr>
        <p:sp>
          <p:nvSpPr>
            <p:cNvPr id="8057" name="Google Shape;8057;p4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4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4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4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4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4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40"/>
          <p:cNvGrpSpPr/>
          <p:nvPr/>
        </p:nvGrpSpPr>
        <p:grpSpPr>
          <a:xfrm>
            <a:off x="7511005" y="2771930"/>
            <a:ext cx="244291" cy="326314"/>
            <a:chOff x="7530697" y="2790299"/>
            <a:chExt cx="244291" cy="326314"/>
          </a:xfrm>
        </p:grpSpPr>
        <p:sp>
          <p:nvSpPr>
            <p:cNvPr id="8064" name="Google Shape;8064;p4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4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4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4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4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4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40"/>
          <p:cNvGrpSpPr/>
          <p:nvPr/>
        </p:nvGrpSpPr>
        <p:grpSpPr>
          <a:xfrm>
            <a:off x="7968499" y="2813878"/>
            <a:ext cx="332348" cy="283985"/>
            <a:chOff x="7988191" y="2832248"/>
            <a:chExt cx="332348" cy="283985"/>
          </a:xfrm>
        </p:grpSpPr>
        <p:sp>
          <p:nvSpPr>
            <p:cNvPr id="8071" name="Google Shape;8071;p4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4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4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4" name="Google Shape;8074;p40"/>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5" name="Google Shape;8075;p40"/>
          <p:cNvGrpSpPr/>
          <p:nvPr/>
        </p:nvGrpSpPr>
        <p:grpSpPr>
          <a:xfrm>
            <a:off x="3568748" y="3239998"/>
            <a:ext cx="364484" cy="262423"/>
            <a:chOff x="3588440" y="3258368"/>
            <a:chExt cx="364484" cy="262423"/>
          </a:xfrm>
        </p:grpSpPr>
        <p:sp>
          <p:nvSpPr>
            <p:cNvPr id="8076" name="Google Shape;8076;p4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4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4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4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4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4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2" name="Google Shape;8082;p40"/>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3" name="Google Shape;8083;p40"/>
          <p:cNvGrpSpPr/>
          <p:nvPr/>
        </p:nvGrpSpPr>
        <p:grpSpPr>
          <a:xfrm>
            <a:off x="5746125" y="3209355"/>
            <a:ext cx="364865" cy="324822"/>
            <a:chOff x="5765817" y="3227724"/>
            <a:chExt cx="364865" cy="324822"/>
          </a:xfrm>
        </p:grpSpPr>
        <p:sp>
          <p:nvSpPr>
            <p:cNvPr id="8084" name="Google Shape;8084;p4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4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4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40"/>
          <p:cNvGrpSpPr/>
          <p:nvPr/>
        </p:nvGrpSpPr>
        <p:grpSpPr>
          <a:xfrm>
            <a:off x="6208891" y="3219294"/>
            <a:ext cx="446539" cy="303895"/>
            <a:chOff x="6228583" y="3237664"/>
            <a:chExt cx="446539" cy="303895"/>
          </a:xfrm>
        </p:grpSpPr>
        <p:sp>
          <p:nvSpPr>
            <p:cNvPr id="8088" name="Google Shape;8088;p4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4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4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4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4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4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4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4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4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4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4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4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4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4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4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4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4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40"/>
          <p:cNvGrpSpPr/>
          <p:nvPr/>
        </p:nvGrpSpPr>
        <p:grpSpPr>
          <a:xfrm>
            <a:off x="846170" y="3188936"/>
            <a:ext cx="364484" cy="364897"/>
            <a:chOff x="865862" y="3207306"/>
            <a:chExt cx="364484" cy="364897"/>
          </a:xfrm>
        </p:grpSpPr>
        <p:sp>
          <p:nvSpPr>
            <p:cNvPr id="8106" name="Google Shape;8106;p4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4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4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4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4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4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4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4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4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4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4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4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4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4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40"/>
          <p:cNvGrpSpPr/>
          <p:nvPr/>
        </p:nvGrpSpPr>
        <p:grpSpPr>
          <a:xfrm>
            <a:off x="1384925" y="3208593"/>
            <a:ext cx="370168" cy="325965"/>
            <a:chOff x="1404617" y="3226962"/>
            <a:chExt cx="370168" cy="325965"/>
          </a:xfrm>
        </p:grpSpPr>
        <p:sp>
          <p:nvSpPr>
            <p:cNvPr id="8121" name="Google Shape;8121;p4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4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4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4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4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4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4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4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4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40"/>
          <p:cNvGrpSpPr/>
          <p:nvPr/>
        </p:nvGrpSpPr>
        <p:grpSpPr>
          <a:xfrm>
            <a:off x="1933711" y="3197724"/>
            <a:ext cx="366389" cy="354481"/>
            <a:chOff x="1954741" y="3212419"/>
            <a:chExt cx="366389" cy="354481"/>
          </a:xfrm>
        </p:grpSpPr>
        <p:sp>
          <p:nvSpPr>
            <p:cNvPr id="8131" name="Google Shape;8131;p4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4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4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4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4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4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4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40"/>
          <p:cNvGrpSpPr/>
          <p:nvPr/>
        </p:nvGrpSpPr>
        <p:grpSpPr>
          <a:xfrm>
            <a:off x="3023547" y="3197256"/>
            <a:ext cx="366008" cy="348670"/>
            <a:chOff x="3043239" y="3215626"/>
            <a:chExt cx="366008" cy="348670"/>
          </a:xfrm>
        </p:grpSpPr>
        <p:sp>
          <p:nvSpPr>
            <p:cNvPr id="8139" name="Google Shape;8139;p4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4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40"/>
          <p:cNvGrpSpPr/>
          <p:nvPr/>
        </p:nvGrpSpPr>
        <p:grpSpPr>
          <a:xfrm>
            <a:off x="4198641" y="3166613"/>
            <a:ext cx="209107" cy="383442"/>
            <a:chOff x="4218333" y="3184982"/>
            <a:chExt cx="209107" cy="383442"/>
          </a:xfrm>
        </p:grpSpPr>
        <p:sp>
          <p:nvSpPr>
            <p:cNvPr id="8142" name="Google Shape;8142;p4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4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4" name="Google Shape;8144;p40"/>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5" name="Google Shape;8145;p40"/>
          <p:cNvGrpSpPr/>
          <p:nvPr/>
        </p:nvGrpSpPr>
        <p:grpSpPr>
          <a:xfrm>
            <a:off x="6876953" y="3197637"/>
            <a:ext cx="322917" cy="347876"/>
            <a:chOff x="6896644" y="3216007"/>
            <a:chExt cx="322917" cy="347876"/>
          </a:xfrm>
        </p:grpSpPr>
        <p:sp>
          <p:nvSpPr>
            <p:cNvPr id="8146" name="Google Shape;8146;p4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4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4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4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4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4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4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40"/>
          <p:cNvGrpSpPr/>
          <p:nvPr/>
        </p:nvGrpSpPr>
        <p:grpSpPr>
          <a:xfrm>
            <a:off x="7409674" y="3204814"/>
            <a:ext cx="334634" cy="333904"/>
            <a:chOff x="7429366" y="3223183"/>
            <a:chExt cx="334634" cy="333904"/>
          </a:xfrm>
        </p:grpSpPr>
        <p:sp>
          <p:nvSpPr>
            <p:cNvPr id="8154" name="Google Shape;8154;p4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4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6" name="Google Shape;8156;p40"/>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7" name="Google Shape;8157;p40"/>
          <p:cNvGrpSpPr/>
          <p:nvPr/>
        </p:nvGrpSpPr>
        <p:grpSpPr>
          <a:xfrm>
            <a:off x="5196764" y="3707114"/>
            <a:ext cx="356196" cy="265631"/>
            <a:chOff x="5216456" y="3725484"/>
            <a:chExt cx="356196" cy="265631"/>
          </a:xfrm>
        </p:grpSpPr>
        <p:sp>
          <p:nvSpPr>
            <p:cNvPr id="8158" name="Google Shape;8158;p4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4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40"/>
          <p:cNvGrpSpPr/>
          <p:nvPr/>
        </p:nvGrpSpPr>
        <p:grpSpPr>
          <a:xfrm>
            <a:off x="6829701" y="3715625"/>
            <a:ext cx="355053" cy="248038"/>
            <a:chOff x="6849393" y="3733994"/>
            <a:chExt cx="355053" cy="248038"/>
          </a:xfrm>
        </p:grpSpPr>
        <p:sp>
          <p:nvSpPr>
            <p:cNvPr id="8161" name="Google Shape;8161;p4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4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4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4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4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40"/>
          <p:cNvGrpSpPr/>
          <p:nvPr/>
        </p:nvGrpSpPr>
        <p:grpSpPr>
          <a:xfrm>
            <a:off x="7899305" y="3696318"/>
            <a:ext cx="392111" cy="280206"/>
            <a:chOff x="7918997" y="3714687"/>
            <a:chExt cx="392111" cy="280206"/>
          </a:xfrm>
        </p:grpSpPr>
        <p:sp>
          <p:nvSpPr>
            <p:cNvPr id="8167" name="Google Shape;8167;p4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4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4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4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4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2" name="Google Shape;8172;p40"/>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3" name="Google Shape;8173;p40"/>
          <p:cNvGrpSpPr/>
          <p:nvPr/>
        </p:nvGrpSpPr>
        <p:grpSpPr>
          <a:xfrm>
            <a:off x="1389085" y="3662594"/>
            <a:ext cx="357720" cy="355148"/>
            <a:chOff x="1408777" y="3680964"/>
            <a:chExt cx="357720" cy="355148"/>
          </a:xfrm>
        </p:grpSpPr>
        <p:sp>
          <p:nvSpPr>
            <p:cNvPr id="8174" name="Google Shape;8174;p4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4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4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4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4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40"/>
          <p:cNvGrpSpPr/>
          <p:nvPr/>
        </p:nvGrpSpPr>
        <p:grpSpPr>
          <a:xfrm>
            <a:off x="1933144" y="3662594"/>
            <a:ext cx="357720" cy="355148"/>
            <a:chOff x="1952836" y="3680964"/>
            <a:chExt cx="357720" cy="355148"/>
          </a:xfrm>
        </p:grpSpPr>
        <p:sp>
          <p:nvSpPr>
            <p:cNvPr id="8180" name="Google Shape;8180;p4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4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4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4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4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40"/>
          <p:cNvGrpSpPr/>
          <p:nvPr/>
        </p:nvGrpSpPr>
        <p:grpSpPr>
          <a:xfrm>
            <a:off x="2477202" y="3662594"/>
            <a:ext cx="357720" cy="355148"/>
            <a:chOff x="2496894" y="3680964"/>
            <a:chExt cx="357720" cy="355148"/>
          </a:xfrm>
        </p:grpSpPr>
        <p:sp>
          <p:nvSpPr>
            <p:cNvPr id="8186" name="Google Shape;8186;p4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4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4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4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4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40"/>
          <p:cNvGrpSpPr/>
          <p:nvPr/>
        </p:nvGrpSpPr>
        <p:grpSpPr>
          <a:xfrm>
            <a:off x="3021292" y="3662689"/>
            <a:ext cx="356164" cy="355815"/>
            <a:chOff x="3040984" y="3681059"/>
            <a:chExt cx="356164" cy="355815"/>
          </a:xfrm>
        </p:grpSpPr>
        <p:sp>
          <p:nvSpPr>
            <p:cNvPr id="8192" name="Google Shape;8192;p4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4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4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40"/>
          <p:cNvGrpSpPr/>
          <p:nvPr/>
        </p:nvGrpSpPr>
        <p:grpSpPr>
          <a:xfrm>
            <a:off x="3564589" y="3680821"/>
            <a:ext cx="358069" cy="317995"/>
            <a:chOff x="3584280" y="3699191"/>
            <a:chExt cx="358069" cy="317995"/>
          </a:xfrm>
        </p:grpSpPr>
        <p:sp>
          <p:nvSpPr>
            <p:cNvPr id="8196" name="Google Shape;8196;p4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4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4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4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40"/>
          <p:cNvGrpSpPr/>
          <p:nvPr/>
        </p:nvGrpSpPr>
        <p:grpSpPr>
          <a:xfrm>
            <a:off x="4109790" y="3662689"/>
            <a:ext cx="355402" cy="354291"/>
            <a:chOff x="4129482" y="3681059"/>
            <a:chExt cx="355402" cy="354291"/>
          </a:xfrm>
        </p:grpSpPr>
        <p:sp>
          <p:nvSpPr>
            <p:cNvPr id="8201" name="Google Shape;8201;p4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4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4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4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40"/>
          <p:cNvGrpSpPr/>
          <p:nvPr/>
        </p:nvGrpSpPr>
        <p:grpSpPr>
          <a:xfrm>
            <a:off x="4653849" y="3661927"/>
            <a:ext cx="355434" cy="355815"/>
            <a:chOff x="4673540" y="3680297"/>
            <a:chExt cx="355434" cy="355815"/>
          </a:xfrm>
        </p:grpSpPr>
        <p:sp>
          <p:nvSpPr>
            <p:cNvPr id="8206" name="Google Shape;8206;p4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4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4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40"/>
          <p:cNvGrpSpPr/>
          <p:nvPr/>
        </p:nvGrpSpPr>
        <p:grpSpPr>
          <a:xfrm>
            <a:off x="5759716" y="3680821"/>
            <a:ext cx="317645" cy="318757"/>
            <a:chOff x="5779408" y="3699191"/>
            <a:chExt cx="317645" cy="318757"/>
          </a:xfrm>
        </p:grpSpPr>
        <p:sp>
          <p:nvSpPr>
            <p:cNvPr id="8210" name="Google Shape;8210;p4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4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2" name="Google Shape;8212;p40"/>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3" name="Google Shape;8213;p40"/>
          <p:cNvGrpSpPr/>
          <p:nvPr/>
        </p:nvGrpSpPr>
        <p:grpSpPr>
          <a:xfrm>
            <a:off x="7370743" y="3662499"/>
            <a:ext cx="372073" cy="355243"/>
            <a:chOff x="7390435" y="3680868"/>
            <a:chExt cx="372073" cy="355243"/>
          </a:xfrm>
        </p:grpSpPr>
        <p:sp>
          <p:nvSpPr>
            <p:cNvPr id="8214" name="Google Shape;8214;p4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4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4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4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4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4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40"/>
          <p:cNvGrpSpPr/>
          <p:nvPr/>
        </p:nvGrpSpPr>
        <p:grpSpPr>
          <a:xfrm>
            <a:off x="1392301" y="4119346"/>
            <a:ext cx="374709" cy="374010"/>
            <a:chOff x="1421638" y="4125629"/>
            <a:chExt cx="374709" cy="374010"/>
          </a:xfrm>
        </p:grpSpPr>
        <p:sp>
          <p:nvSpPr>
            <p:cNvPr id="8221" name="Google Shape;8221;p4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4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3" name="Google Shape;8223;p40"/>
          <p:cNvGrpSpPr/>
          <p:nvPr/>
        </p:nvGrpSpPr>
        <p:grpSpPr>
          <a:xfrm>
            <a:off x="1943917" y="4135255"/>
            <a:ext cx="357720" cy="342192"/>
            <a:chOff x="1973254" y="4156304"/>
            <a:chExt cx="357720" cy="342192"/>
          </a:xfrm>
        </p:grpSpPr>
        <p:sp>
          <p:nvSpPr>
            <p:cNvPr id="8224" name="Google Shape;8224;p4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4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4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4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4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4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40"/>
          <p:cNvGrpSpPr/>
          <p:nvPr/>
        </p:nvGrpSpPr>
        <p:grpSpPr>
          <a:xfrm>
            <a:off x="2494422" y="4136192"/>
            <a:ext cx="341049" cy="340318"/>
            <a:chOff x="2523759" y="4135505"/>
            <a:chExt cx="341049" cy="340318"/>
          </a:xfrm>
        </p:grpSpPr>
        <p:sp>
          <p:nvSpPr>
            <p:cNvPr id="8231" name="Google Shape;8231;p4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4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40"/>
          <p:cNvGrpSpPr/>
          <p:nvPr/>
        </p:nvGrpSpPr>
        <p:grpSpPr>
          <a:xfrm>
            <a:off x="3011266" y="4131175"/>
            <a:ext cx="392079" cy="350353"/>
            <a:chOff x="3040603" y="4130360"/>
            <a:chExt cx="392079" cy="350353"/>
          </a:xfrm>
        </p:grpSpPr>
        <p:sp>
          <p:nvSpPr>
            <p:cNvPr id="8234" name="Google Shape;8234;p4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4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4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4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4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4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4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4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4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4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40"/>
          <p:cNvGrpSpPr/>
          <p:nvPr/>
        </p:nvGrpSpPr>
        <p:grpSpPr>
          <a:xfrm>
            <a:off x="3632807" y="4136192"/>
            <a:ext cx="232955" cy="340318"/>
            <a:chOff x="3662144" y="4135505"/>
            <a:chExt cx="232955" cy="340318"/>
          </a:xfrm>
        </p:grpSpPr>
        <p:sp>
          <p:nvSpPr>
            <p:cNvPr id="8245" name="Google Shape;8245;p4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4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4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4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40"/>
          <p:cNvGrpSpPr/>
          <p:nvPr/>
        </p:nvGrpSpPr>
        <p:grpSpPr>
          <a:xfrm>
            <a:off x="4119801" y="4122029"/>
            <a:ext cx="344065" cy="368644"/>
            <a:chOff x="4149138" y="4121151"/>
            <a:chExt cx="344065" cy="368644"/>
          </a:xfrm>
        </p:grpSpPr>
        <p:sp>
          <p:nvSpPr>
            <p:cNvPr id="8250" name="Google Shape;8250;p4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4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4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4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4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4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4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4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4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4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4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4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2" name="Google Shape;8262;p40"/>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3" name="Google Shape;8263;p40"/>
          <p:cNvGrpSpPr/>
          <p:nvPr/>
        </p:nvGrpSpPr>
        <p:grpSpPr>
          <a:xfrm>
            <a:off x="5176925" y="4174949"/>
            <a:ext cx="397763" cy="262804"/>
            <a:chOff x="5206262" y="4174817"/>
            <a:chExt cx="397763" cy="262804"/>
          </a:xfrm>
        </p:grpSpPr>
        <p:sp>
          <p:nvSpPr>
            <p:cNvPr id="8264" name="Google Shape;8264;p4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4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4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4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4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4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4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40"/>
          <p:cNvGrpSpPr/>
          <p:nvPr/>
        </p:nvGrpSpPr>
        <p:grpSpPr>
          <a:xfrm>
            <a:off x="5698279" y="4161342"/>
            <a:ext cx="440505" cy="290018"/>
            <a:chOff x="5727616" y="4204699"/>
            <a:chExt cx="440505" cy="290018"/>
          </a:xfrm>
        </p:grpSpPr>
        <p:sp>
          <p:nvSpPr>
            <p:cNvPr id="8272" name="Google Shape;8272;p4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4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4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4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4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4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4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4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40"/>
          <p:cNvGrpSpPr/>
          <p:nvPr/>
        </p:nvGrpSpPr>
        <p:grpSpPr>
          <a:xfrm>
            <a:off x="6380726" y="4124093"/>
            <a:ext cx="159950" cy="364516"/>
            <a:chOff x="6410063" y="4135124"/>
            <a:chExt cx="159950" cy="364516"/>
          </a:xfrm>
        </p:grpSpPr>
        <p:sp>
          <p:nvSpPr>
            <p:cNvPr id="8281" name="Google Shape;8281;p4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4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4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4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40"/>
          <p:cNvGrpSpPr/>
          <p:nvPr/>
        </p:nvGrpSpPr>
        <p:grpSpPr>
          <a:xfrm>
            <a:off x="6641065" y="4124284"/>
            <a:ext cx="214378" cy="364135"/>
            <a:chOff x="6924652" y="4135505"/>
            <a:chExt cx="214378" cy="364135"/>
          </a:xfrm>
        </p:grpSpPr>
        <p:sp>
          <p:nvSpPr>
            <p:cNvPr id="8286" name="Google Shape;8286;p4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4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4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4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0" name="Google Shape;8290;p4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291" name="Google Shape;8291;p4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292" name="Google Shape;8292;p40"/>
          <p:cNvGrpSpPr/>
          <p:nvPr/>
        </p:nvGrpSpPr>
        <p:grpSpPr>
          <a:xfrm>
            <a:off x="841240" y="4119220"/>
            <a:ext cx="374177" cy="374263"/>
            <a:chOff x="775325" y="4143525"/>
            <a:chExt cx="468776" cy="468884"/>
          </a:xfrm>
        </p:grpSpPr>
        <p:sp>
          <p:nvSpPr>
            <p:cNvPr id="8293" name="Google Shape;8293;p4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4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4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4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40"/>
          <p:cNvGrpSpPr/>
          <p:nvPr/>
        </p:nvGrpSpPr>
        <p:grpSpPr>
          <a:xfrm>
            <a:off x="7015917" y="4114633"/>
            <a:ext cx="219464" cy="383437"/>
            <a:chOff x="1426400" y="1814750"/>
            <a:chExt cx="407850" cy="712575"/>
          </a:xfrm>
        </p:grpSpPr>
        <p:sp>
          <p:nvSpPr>
            <p:cNvPr id="8298" name="Google Shape;8298;p4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4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4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40"/>
          <p:cNvGrpSpPr/>
          <p:nvPr/>
        </p:nvGrpSpPr>
        <p:grpSpPr>
          <a:xfrm>
            <a:off x="7391519" y="4149408"/>
            <a:ext cx="313833" cy="313887"/>
            <a:chOff x="1910075" y="2021700"/>
            <a:chExt cx="583225" cy="583325"/>
          </a:xfrm>
        </p:grpSpPr>
        <p:sp>
          <p:nvSpPr>
            <p:cNvPr id="8302" name="Google Shape;8302;p4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4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4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40"/>
          <p:cNvGrpSpPr/>
          <p:nvPr/>
        </p:nvGrpSpPr>
        <p:grpSpPr>
          <a:xfrm>
            <a:off x="7861486" y="4189187"/>
            <a:ext cx="441255" cy="234329"/>
            <a:chOff x="2749275" y="2099575"/>
            <a:chExt cx="820025" cy="435475"/>
          </a:xfrm>
        </p:grpSpPr>
        <p:sp>
          <p:nvSpPr>
            <p:cNvPr id="8306" name="Google Shape;8306;p4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4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4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4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8313"/>
        <p:cNvGrpSpPr/>
        <p:nvPr/>
      </p:nvGrpSpPr>
      <p:grpSpPr>
        <a:xfrm>
          <a:off x="0" y="0"/>
          <a:ext cx="0" cy="0"/>
          <a:chOff x="0" y="0"/>
          <a:chExt cx="0" cy="0"/>
        </a:xfrm>
      </p:grpSpPr>
      <p:grpSp>
        <p:nvGrpSpPr>
          <p:cNvPr id="8314" name="Google Shape;8314;p41"/>
          <p:cNvGrpSpPr/>
          <p:nvPr/>
        </p:nvGrpSpPr>
        <p:grpSpPr>
          <a:xfrm>
            <a:off x="1989449" y="4101269"/>
            <a:ext cx="374774" cy="346073"/>
            <a:chOff x="1989449" y="4282269"/>
            <a:chExt cx="374774" cy="346073"/>
          </a:xfrm>
        </p:grpSpPr>
        <p:sp>
          <p:nvSpPr>
            <p:cNvPr id="8315" name="Google Shape;8315;p4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4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4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4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4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41"/>
          <p:cNvGrpSpPr/>
          <p:nvPr/>
        </p:nvGrpSpPr>
        <p:grpSpPr>
          <a:xfrm>
            <a:off x="2487439" y="4099740"/>
            <a:ext cx="198775" cy="348972"/>
            <a:chOff x="2487439" y="4280740"/>
            <a:chExt cx="198775" cy="348972"/>
          </a:xfrm>
        </p:grpSpPr>
        <p:sp>
          <p:nvSpPr>
            <p:cNvPr id="8321" name="Google Shape;8321;p4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4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4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4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41"/>
          <p:cNvGrpSpPr/>
          <p:nvPr/>
        </p:nvGrpSpPr>
        <p:grpSpPr>
          <a:xfrm>
            <a:off x="2810958" y="4092923"/>
            <a:ext cx="353145" cy="361873"/>
            <a:chOff x="2810958" y="4273923"/>
            <a:chExt cx="353145" cy="361873"/>
          </a:xfrm>
        </p:grpSpPr>
        <p:sp>
          <p:nvSpPr>
            <p:cNvPr id="8326" name="Google Shape;8326;p4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4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4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4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4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4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4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41"/>
          <p:cNvGrpSpPr/>
          <p:nvPr/>
        </p:nvGrpSpPr>
        <p:grpSpPr>
          <a:xfrm>
            <a:off x="6275635" y="4101651"/>
            <a:ext cx="209383" cy="366778"/>
            <a:chOff x="6275635" y="4282651"/>
            <a:chExt cx="209383" cy="366778"/>
          </a:xfrm>
        </p:grpSpPr>
        <p:sp>
          <p:nvSpPr>
            <p:cNvPr id="8334" name="Google Shape;8334;p4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4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41"/>
          <p:cNvGrpSpPr/>
          <p:nvPr/>
        </p:nvGrpSpPr>
        <p:grpSpPr>
          <a:xfrm>
            <a:off x="6701186" y="4102033"/>
            <a:ext cx="280292" cy="366396"/>
            <a:chOff x="6701186" y="4283033"/>
            <a:chExt cx="280292" cy="366396"/>
          </a:xfrm>
        </p:grpSpPr>
        <p:sp>
          <p:nvSpPr>
            <p:cNvPr id="8337" name="Google Shape;8337;p4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4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41"/>
          <p:cNvGrpSpPr/>
          <p:nvPr/>
        </p:nvGrpSpPr>
        <p:grpSpPr>
          <a:xfrm>
            <a:off x="2609571" y="3643958"/>
            <a:ext cx="373627" cy="347347"/>
            <a:chOff x="2609571" y="3824958"/>
            <a:chExt cx="373627" cy="347347"/>
          </a:xfrm>
        </p:grpSpPr>
        <p:sp>
          <p:nvSpPr>
            <p:cNvPr id="8340" name="Google Shape;8340;p4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4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2" name="Google Shape;8342;p41"/>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3" name="Google Shape;8343;p41"/>
          <p:cNvGrpSpPr/>
          <p:nvPr/>
        </p:nvGrpSpPr>
        <p:grpSpPr>
          <a:xfrm>
            <a:off x="916127" y="3626056"/>
            <a:ext cx="221902" cy="380795"/>
            <a:chOff x="916127" y="3807056"/>
            <a:chExt cx="221902" cy="380795"/>
          </a:xfrm>
        </p:grpSpPr>
        <p:sp>
          <p:nvSpPr>
            <p:cNvPr id="8344" name="Google Shape;8344;p4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4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4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4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8" name="Google Shape;8348;p41"/>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41"/>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0" name="Google Shape;8350;p41"/>
          <p:cNvGrpSpPr/>
          <p:nvPr/>
        </p:nvGrpSpPr>
        <p:grpSpPr>
          <a:xfrm>
            <a:off x="3513010" y="3635134"/>
            <a:ext cx="362223" cy="361108"/>
            <a:chOff x="3513010" y="3816134"/>
            <a:chExt cx="362223" cy="361108"/>
          </a:xfrm>
        </p:grpSpPr>
        <p:sp>
          <p:nvSpPr>
            <p:cNvPr id="8351" name="Google Shape;8351;p4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4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4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4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41"/>
          <p:cNvGrpSpPr/>
          <p:nvPr/>
        </p:nvGrpSpPr>
        <p:grpSpPr>
          <a:xfrm>
            <a:off x="3950316" y="3639307"/>
            <a:ext cx="369805" cy="353782"/>
            <a:chOff x="3950316" y="3820307"/>
            <a:chExt cx="369805" cy="353782"/>
          </a:xfrm>
        </p:grpSpPr>
        <p:sp>
          <p:nvSpPr>
            <p:cNvPr id="8356" name="Google Shape;8356;p4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4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4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4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41"/>
          <p:cNvGrpSpPr/>
          <p:nvPr/>
        </p:nvGrpSpPr>
        <p:grpSpPr>
          <a:xfrm>
            <a:off x="1761909" y="3630961"/>
            <a:ext cx="307974" cy="371716"/>
            <a:chOff x="1761909" y="3811961"/>
            <a:chExt cx="307974" cy="371716"/>
          </a:xfrm>
        </p:grpSpPr>
        <p:sp>
          <p:nvSpPr>
            <p:cNvPr id="8361" name="Google Shape;8361;p4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4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4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4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4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4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4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4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4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4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41"/>
          <p:cNvGrpSpPr/>
          <p:nvPr/>
        </p:nvGrpSpPr>
        <p:grpSpPr>
          <a:xfrm>
            <a:off x="5373342" y="3627935"/>
            <a:ext cx="231395" cy="353145"/>
            <a:chOff x="5373342" y="3808935"/>
            <a:chExt cx="231395" cy="353145"/>
          </a:xfrm>
        </p:grpSpPr>
        <p:sp>
          <p:nvSpPr>
            <p:cNvPr id="8372" name="Google Shape;8372;p4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4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4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4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4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4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4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4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4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1" name="Google Shape;8381;p41"/>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2" name="Google Shape;8382;p41"/>
          <p:cNvGrpSpPr/>
          <p:nvPr/>
        </p:nvGrpSpPr>
        <p:grpSpPr>
          <a:xfrm>
            <a:off x="5833775" y="3628445"/>
            <a:ext cx="235185" cy="352253"/>
            <a:chOff x="5833775" y="3809445"/>
            <a:chExt cx="235185" cy="352253"/>
          </a:xfrm>
        </p:grpSpPr>
        <p:sp>
          <p:nvSpPr>
            <p:cNvPr id="8383" name="Google Shape;8383;p4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4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4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41"/>
          <p:cNvGrpSpPr/>
          <p:nvPr/>
        </p:nvGrpSpPr>
        <p:grpSpPr>
          <a:xfrm>
            <a:off x="4942472" y="3628318"/>
            <a:ext cx="238976" cy="352762"/>
            <a:chOff x="4942472" y="3809318"/>
            <a:chExt cx="238976" cy="352762"/>
          </a:xfrm>
        </p:grpSpPr>
        <p:sp>
          <p:nvSpPr>
            <p:cNvPr id="8387" name="Google Shape;8387;p4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4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4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4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4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4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4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41"/>
          <p:cNvGrpSpPr/>
          <p:nvPr/>
        </p:nvGrpSpPr>
        <p:grpSpPr>
          <a:xfrm>
            <a:off x="6266525" y="3626788"/>
            <a:ext cx="260223" cy="353527"/>
            <a:chOff x="6266525" y="3807788"/>
            <a:chExt cx="260223" cy="353527"/>
          </a:xfrm>
        </p:grpSpPr>
        <p:sp>
          <p:nvSpPr>
            <p:cNvPr id="8395" name="Google Shape;8395;p4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4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4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4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9" name="Google Shape;8399;p41"/>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0" name="Google Shape;8400;p41"/>
          <p:cNvGrpSpPr/>
          <p:nvPr/>
        </p:nvGrpSpPr>
        <p:grpSpPr>
          <a:xfrm>
            <a:off x="7184363" y="3628604"/>
            <a:ext cx="202184" cy="352762"/>
            <a:chOff x="7184363" y="3809604"/>
            <a:chExt cx="202184" cy="352762"/>
          </a:xfrm>
        </p:grpSpPr>
        <p:sp>
          <p:nvSpPr>
            <p:cNvPr id="8401" name="Google Shape;8401;p4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4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41"/>
          <p:cNvGrpSpPr/>
          <p:nvPr/>
        </p:nvGrpSpPr>
        <p:grpSpPr>
          <a:xfrm>
            <a:off x="7571624" y="3627935"/>
            <a:ext cx="292047" cy="352762"/>
            <a:chOff x="7571624" y="3808935"/>
            <a:chExt cx="292047" cy="352762"/>
          </a:xfrm>
        </p:grpSpPr>
        <p:sp>
          <p:nvSpPr>
            <p:cNvPr id="8404" name="Google Shape;8404;p4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4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4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4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4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4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41"/>
          <p:cNvGrpSpPr/>
          <p:nvPr/>
        </p:nvGrpSpPr>
        <p:grpSpPr>
          <a:xfrm>
            <a:off x="2174559" y="3175116"/>
            <a:ext cx="364135" cy="359930"/>
            <a:chOff x="2174559" y="3356116"/>
            <a:chExt cx="364135" cy="359930"/>
          </a:xfrm>
        </p:grpSpPr>
        <p:sp>
          <p:nvSpPr>
            <p:cNvPr id="8411" name="Google Shape;8411;p4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4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41"/>
          <p:cNvGrpSpPr/>
          <p:nvPr/>
        </p:nvGrpSpPr>
        <p:grpSpPr>
          <a:xfrm>
            <a:off x="1731934" y="3174639"/>
            <a:ext cx="368371" cy="361554"/>
            <a:chOff x="1731934" y="3355639"/>
            <a:chExt cx="368371" cy="361554"/>
          </a:xfrm>
        </p:grpSpPr>
        <p:sp>
          <p:nvSpPr>
            <p:cNvPr id="8414" name="Google Shape;8414;p4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4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41"/>
          <p:cNvGrpSpPr/>
          <p:nvPr/>
        </p:nvGrpSpPr>
        <p:grpSpPr>
          <a:xfrm>
            <a:off x="3990517" y="3173173"/>
            <a:ext cx="279559" cy="363402"/>
            <a:chOff x="3990517" y="3354173"/>
            <a:chExt cx="279559" cy="363402"/>
          </a:xfrm>
        </p:grpSpPr>
        <p:sp>
          <p:nvSpPr>
            <p:cNvPr id="8417" name="Google Shape;8417;p4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4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4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41"/>
          <p:cNvGrpSpPr/>
          <p:nvPr/>
        </p:nvGrpSpPr>
        <p:grpSpPr>
          <a:xfrm>
            <a:off x="3497847" y="3236374"/>
            <a:ext cx="379680" cy="237606"/>
            <a:chOff x="3497847" y="3417374"/>
            <a:chExt cx="379680" cy="237606"/>
          </a:xfrm>
        </p:grpSpPr>
        <p:sp>
          <p:nvSpPr>
            <p:cNvPr id="8421" name="Google Shape;8421;p4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4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4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4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41"/>
          <p:cNvGrpSpPr/>
          <p:nvPr/>
        </p:nvGrpSpPr>
        <p:grpSpPr>
          <a:xfrm>
            <a:off x="2612597" y="3186075"/>
            <a:ext cx="376271" cy="337982"/>
            <a:chOff x="2612597" y="3367075"/>
            <a:chExt cx="376271" cy="337982"/>
          </a:xfrm>
        </p:grpSpPr>
        <p:sp>
          <p:nvSpPr>
            <p:cNvPr id="8426" name="Google Shape;8426;p4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4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41"/>
          <p:cNvGrpSpPr/>
          <p:nvPr/>
        </p:nvGrpSpPr>
        <p:grpSpPr>
          <a:xfrm>
            <a:off x="3071914" y="3183431"/>
            <a:ext cx="343652" cy="342505"/>
            <a:chOff x="3071914" y="3364431"/>
            <a:chExt cx="343652" cy="342505"/>
          </a:xfrm>
        </p:grpSpPr>
        <p:sp>
          <p:nvSpPr>
            <p:cNvPr id="8429" name="Google Shape;8429;p4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4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4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4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4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41"/>
          <p:cNvGrpSpPr/>
          <p:nvPr/>
        </p:nvGrpSpPr>
        <p:grpSpPr>
          <a:xfrm>
            <a:off x="897141" y="3178875"/>
            <a:ext cx="257962" cy="352762"/>
            <a:chOff x="897141" y="3359875"/>
            <a:chExt cx="257962" cy="352762"/>
          </a:xfrm>
        </p:grpSpPr>
        <p:sp>
          <p:nvSpPr>
            <p:cNvPr id="8435" name="Google Shape;8435;p4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4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4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4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4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4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4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4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41"/>
          <p:cNvGrpSpPr/>
          <p:nvPr/>
        </p:nvGrpSpPr>
        <p:grpSpPr>
          <a:xfrm>
            <a:off x="1333682" y="3163330"/>
            <a:ext cx="271213" cy="383088"/>
            <a:chOff x="1333682" y="3344330"/>
            <a:chExt cx="271213" cy="383088"/>
          </a:xfrm>
        </p:grpSpPr>
        <p:sp>
          <p:nvSpPr>
            <p:cNvPr id="8444" name="Google Shape;8444;p4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4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4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4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4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4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4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4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4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4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4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41"/>
          <p:cNvGrpSpPr/>
          <p:nvPr/>
        </p:nvGrpSpPr>
        <p:grpSpPr>
          <a:xfrm>
            <a:off x="6664394" y="3165974"/>
            <a:ext cx="353113" cy="351998"/>
            <a:chOff x="6664394" y="3346974"/>
            <a:chExt cx="353113" cy="351998"/>
          </a:xfrm>
        </p:grpSpPr>
        <p:sp>
          <p:nvSpPr>
            <p:cNvPr id="8456" name="Google Shape;8456;p4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4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4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4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4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41"/>
          <p:cNvGrpSpPr/>
          <p:nvPr/>
        </p:nvGrpSpPr>
        <p:grpSpPr>
          <a:xfrm>
            <a:off x="849741" y="1778307"/>
            <a:ext cx="399398" cy="375443"/>
            <a:chOff x="849741" y="1959307"/>
            <a:chExt cx="399398" cy="375443"/>
          </a:xfrm>
        </p:grpSpPr>
        <p:sp>
          <p:nvSpPr>
            <p:cNvPr id="8462" name="Google Shape;8462;p4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4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41"/>
          <p:cNvGrpSpPr/>
          <p:nvPr/>
        </p:nvGrpSpPr>
        <p:grpSpPr>
          <a:xfrm>
            <a:off x="1284212" y="1782766"/>
            <a:ext cx="379489" cy="366046"/>
            <a:chOff x="1284212" y="1963766"/>
            <a:chExt cx="379489" cy="366046"/>
          </a:xfrm>
        </p:grpSpPr>
        <p:sp>
          <p:nvSpPr>
            <p:cNvPr id="8465" name="Google Shape;8465;p4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4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41"/>
          <p:cNvGrpSpPr/>
          <p:nvPr/>
        </p:nvGrpSpPr>
        <p:grpSpPr>
          <a:xfrm>
            <a:off x="3037766" y="1788564"/>
            <a:ext cx="370219" cy="354928"/>
            <a:chOff x="3037766" y="1969564"/>
            <a:chExt cx="370219" cy="354928"/>
          </a:xfrm>
        </p:grpSpPr>
        <p:sp>
          <p:nvSpPr>
            <p:cNvPr id="8468" name="Google Shape;8468;p4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4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4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4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41"/>
          <p:cNvGrpSpPr/>
          <p:nvPr/>
        </p:nvGrpSpPr>
        <p:grpSpPr>
          <a:xfrm>
            <a:off x="3982553" y="1790730"/>
            <a:ext cx="304566" cy="350501"/>
            <a:chOff x="3982553" y="1971730"/>
            <a:chExt cx="304566" cy="350501"/>
          </a:xfrm>
        </p:grpSpPr>
        <p:sp>
          <p:nvSpPr>
            <p:cNvPr id="8473" name="Google Shape;8473;p4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4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41"/>
          <p:cNvGrpSpPr/>
          <p:nvPr/>
        </p:nvGrpSpPr>
        <p:grpSpPr>
          <a:xfrm>
            <a:off x="2567841" y="1813124"/>
            <a:ext cx="399812" cy="306477"/>
            <a:chOff x="2567841" y="1994124"/>
            <a:chExt cx="399812" cy="306477"/>
          </a:xfrm>
        </p:grpSpPr>
        <p:sp>
          <p:nvSpPr>
            <p:cNvPr id="8476" name="Google Shape;8476;p4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4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4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41"/>
          <p:cNvGrpSpPr/>
          <p:nvPr/>
        </p:nvGrpSpPr>
        <p:grpSpPr>
          <a:xfrm>
            <a:off x="2212084" y="1779358"/>
            <a:ext cx="324698" cy="372863"/>
            <a:chOff x="2212084" y="1960358"/>
            <a:chExt cx="324698" cy="372863"/>
          </a:xfrm>
        </p:grpSpPr>
        <p:sp>
          <p:nvSpPr>
            <p:cNvPr id="8480" name="Google Shape;8480;p4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4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4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41"/>
          <p:cNvGrpSpPr/>
          <p:nvPr/>
        </p:nvGrpSpPr>
        <p:grpSpPr>
          <a:xfrm>
            <a:off x="1805901" y="1779358"/>
            <a:ext cx="284847" cy="373627"/>
            <a:chOff x="1805901" y="1960358"/>
            <a:chExt cx="284847" cy="373627"/>
          </a:xfrm>
        </p:grpSpPr>
        <p:sp>
          <p:nvSpPr>
            <p:cNvPr id="8484" name="Google Shape;8484;p4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4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6" name="Google Shape;8486;p41"/>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41"/>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41"/>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9" name="Google Shape;8489;p41"/>
          <p:cNvGrpSpPr/>
          <p:nvPr/>
        </p:nvGrpSpPr>
        <p:grpSpPr>
          <a:xfrm>
            <a:off x="6656812" y="1848388"/>
            <a:ext cx="368690" cy="245793"/>
            <a:chOff x="6656812" y="2029388"/>
            <a:chExt cx="368690" cy="245793"/>
          </a:xfrm>
        </p:grpSpPr>
        <p:sp>
          <p:nvSpPr>
            <p:cNvPr id="8490" name="Google Shape;8490;p4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4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4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4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4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4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4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4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4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4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41"/>
          <p:cNvGrpSpPr/>
          <p:nvPr/>
        </p:nvGrpSpPr>
        <p:grpSpPr>
          <a:xfrm>
            <a:off x="4869651" y="1831218"/>
            <a:ext cx="376654" cy="281566"/>
            <a:chOff x="4869651" y="2012218"/>
            <a:chExt cx="376654" cy="281566"/>
          </a:xfrm>
        </p:grpSpPr>
        <p:sp>
          <p:nvSpPr>
            <p:cNvPr id="8501" name="Google Shape;8501;p4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4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4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4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41"/>
          <p:cNvGrpSpPr/>
          <p:nvPr/>
        </p:nvGrpSpPr>
        <p:grpSpPr>
          <a:xfrm>
            <a:off x="5306224" y="1831313"/>
            <a:ext cx="367925" cy="281694"/>
            <a:chOff x="5306224" y="2012313"/>
            <a:chExt cx="367925" cy="281694"/>
          </a:xfrm>
        </p:grpSpPr>
        <p:sp>
          <p:nvSpPr>
            <p:cNvPr id="8506" name="Google Shape;8506;p4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4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8" name="Google Shape;8508;p41"/>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9" name="Google Shape;8509;p41"/>
          <p:cNvGrpSpPr/>
          <p:nvPr/>
        </p:nvGrpSpPr>
        <p:grpSpPr>
          <a:xfrm>
            <a:off x="6195998" y="1802102"/>
            <a:ext cx="368308" cy="338746"/>
            <a:chOff x="6195998" y="1983102"/>
            <a:chExt cx="368308" cy="338746"/>
          </a:xfrm>
        </p:grpSpPr>
        <p:sp>
          <p:nvSpPr>
            <p:cNvPr id="8510" name="Google Shape;8510;p4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4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4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41"/>
          <p:cNvGrpSpPr/>
          <p:nvPr/>
        </p:nvGrpSpPr>
        <p:grpSpPr>
          <a:xfrm>
            <a:off x="7542031" y="1830835"/>
            <a:ext cx="369072" cy="280037"/>
            <a:chOff x="7542031" y="2011835"/>
            <a:chExt cx="369072" cy="280037"/>
          </a:xfrm>
        </p:grpSpPr>
        <p:sp>
          <p:nvSpPr>
            <p:cNvPr id="8514" name="Google Shape;8514;p4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4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4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4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4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4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4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4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4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41"/>
          <p:cNvGrpSpPr/>
          <p:nvPr/>
        </p:nvGrpSpPr>
        <p:grpSpPr>
          <a:xfrm>
            <a:off x="8010427" y="3167503"/>
            <a:ext cx="278795" cy="351615"/>
            <a:chOff x="8010427" y="3348503"/>
            <a:chExt cx="278795" cy="351615"/>
          </a:xfrm>
        </p:grpSpPr>
        <p:sp>
          <p:nvSpPr>
            <p:cNvPr id="8524" name="Google Shape;8524;p4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4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4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4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8" name="Google Shape;8528;p41"/>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9" name="Google Shape;8529;p41"/>
          <p:cNvGrpSpPr/>
          <p:nvPr/>
        </p:nvGrpSpPr>
        <p:grpSpPr>
          <a:xfrm>
            <a:off x="7141900" y="3168204"/>
            <a:ext cx="281057" cy="351010"/>
            <a:chOff x="7141900" y="3349204"/>
            <a:chExt cx="281057" cy="351010"/>
          </a:xfrm>
        </p:grpSpPr>
        <p:sp>
          <p:nvSpPr>
            <p:cNvPr id="8530" name="Google Shape;8530;p4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4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4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41"/>
          <p:cNvGrpSpPr/>
          <p:nvPr/>
        </p:nvGrpSpPr>
        <p:grpSpPr>
          <a:xfrm>
            <a:off x="5314188" y="3169032"/>
            <a:ext cx="363752" cy="353113"/>
            <a:chOff x="5314188" y="3350032"/>
            <a:chExt cx="363752" cy="353113"/>
          </a:xfrm>
        </p:grpSpPr>
        <p:sp>
          <p:nvSpPr>
            <p:cNvPr id="8534" name="Google Shape;8534;p4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4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41"/>
          <p:cNvGrpSpPr/>
          <p:nvPr/>
        </p:nvGrpSpPr>
        <p:grpSpPr>
          <a:xfrm>
            <a:off x="5829984" y="3169032"/>
            <a:ext cx="220755" cy="352348"/>
            <a:chOff x="5829984" y="3350032"/>
            <a:chExt cx="220755" cy="352348"/>
          </a:xfrm>
        </p:grpSpPr>
        <p:sp>
          <p:nvSpPr>
            <p:cNvPr id="8537" name="Google Shape;8537;p4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4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4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4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41"/>
          <p:cNvGrpSpPr/>
          <p:nvPr/>
        </p:nvGrpSpPr>
        <p:grpSpPr>
          <a:xfrm>
            <a:off x="4882170" y="3168841"/>
            <a:ext cx="358464" cy="352316"/>
            <a:chOff x="4882170" y="3349841"/>
            <a:chExt cx="358464" cy="352316"/>
          </a:xfrm>
        </p:grpSpPr>
        <p:sp>
          <p:nvSpPr>
            <p:cNvPr id="8542" name="Google Shape;8542;p4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4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4" name="Google Shape;8544;p41"/>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41"/>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6" name="Google Shape;8546;p41"/>
          <p:cNvGrpSpPr/>
          <p:nvPr/>
        </p:nvGrpSpPr>
        <p:grpSpPr>
          <a:xfrm>
            <a:off x="3044965" y="2254220"/>
            <a:ext cx="400194" cy="324316"/>
            <a:chOff x="3044965" y="2435220"/>
            <a:chExt cx="400194" cy="324316"/>
          </a:xfrm>
        </p:grpSpPr>
        <p:sp>
          <p:nvSpPr>
            <p:cNvPr id="8547" name="Google Shape;8547;p4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4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4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41"/>
          <p:cNvGrpSpPr/>
          <p:nvPr/>
        </p:nvGrpSpPr>
        <p:grpSpPr>
          <a:xfrm>
            <a:off x="6203579" y="3167981"/>
            <a:ext cx="351615" cy="350373"/>
            <a:chOff x="6203579" y="3348981"/>
            <a:chExt cx="351615" cy="350373"/>
          </a:xfrm>
        </p:grpSpPr>
        <p:sp>
          <p:nvSpPr>
            <p:cNvPr id="8551" name="Google Shape;8551;p4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4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4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4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4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41"/>
          <p:cNvGrpSpPr/>
          <p:nvPr/>
        </p:nvGrpSpPr>
        <p:grpSpPr>
          <a:xfrm>
            <a:off x="4878379" y="2292892"/>
            <a:ext cx="367161" cy="287523"/>
            <a:chOff x="4878379" y="2473892"/>
            <a:chExt cx="367161" cy="287523"/>
          </a:xfrm>
        </p:grpSpPr>
        <p:sp>
          <p:nvSpPr>
            <p:cNvPr id="8557" name="Google Shape;8557;p4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4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4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4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4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41"/>
          <p:cNvGrpSpPr/>
          <p:nvPr/>
        </p:nvGrpSpPr>
        <p:grpSpPr>
          <a:xfrm>
            <a:off x="1325719" y="2706689"/>
            <a:ext cx="290581" cy="372481"/>
            <a:chOff x="1325719" y="2887689"/>
            <a:chExt cx="290581" cy="372481"/>
          </a:xfrm>
        </p:grpSpPr>
        <p:sp>
          <p:nvSpPr>
            <p:cNvPr id="8563" name="Google Shape;8563;p4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4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5" name="Google Shape;8565;p41"/>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6" name="Google Shape;8566;p41"/>
          <p:cNvGrpSpPr/>
          <p:nvPr/>
        </p:nvGrpSpPr>
        <p:grpSpPr>
          <a:xfrm>
            <a:off x="3510335" y="2711499"/>
            <a:ext cx="360726" cy="361204"/>
            <a:chOff x="3510335" y="2892499"/>
            <a:chExt cx="360726" cy="361204"/>
          </a:xfrm>
        </p:grpSpPr>
        <p:sp>
          <p:nvSpPr>
            <p:cNvPr id="8567" name="Google Shape;8567;p4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4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4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4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4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41"/>
          <p:cNvGrpSpPr/>
          <p:nvPr/>
        </p:nvGrpSpPr>
        <p:grpSpPr>
          <a:xfrm>
            <a:off x="3086313" y="2696049"/>
            <a:ext cx="320143" cy="392581"/>
            <a:chOff x="3086313" y="2877049"/>
            <a:chExt cx="320143" cy="392581"/>
          </a:xfrm>
        </p:grpSpPr>
        <p:sp>
          <p:nvSpPr>
            <p:cNvPr id="8573" name="Google Shape;8573;p4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4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4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4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4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4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4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4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4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4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4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4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5" name="Google Shape;8585;p41"/>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6" name="Google Shape;8586;p41"/>
          <p:cNvGrpSpPr/>
          <p:nvPr/>
        </p:nvGrpSpPr>
        <p:grpSpPr>
          <a:xfrm>
            <a:off x="861113" y="2704746"/>
            <a:ext cx="333809" cy="373277"/>
            <a:chOff x="861113" y="2885746"/>
            <a:chExt cx="333809" cy="373277"/>
          </a:xfrm>
        </p:grpSpPr>
        <p:sp>
          <p:nvSpPr>
            <p:cNvPr id="8587" name="Google Shape;8587;p4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4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4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0" name="Google Shape;8590;p41"/>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41"/>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2" name="Google Shape;8592;p41"/>
          <p:cNvGrpSpPr/>
          <p:nvPr/>
        </p:nvGrpSpPr>
        <p:grpSpPr>
          <a:xfrm>
            <a:off x="1297654" y="1323481"/>
            <a:ext cx="349354" cy="362223"/>
            <a:chOff x="1297654" y="1504481"/>
            <a:chExt cx="349354" cy="362223"/>
          </a:xfrm>
        </p:grpSpPr>
        <p:sp>
          <p:nvSpPr>
            <p:cNvPr id="8593" name="Google Shape;8593;p4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4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4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41"/>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7" name="Google Shape;8597;p41"/>
          <p:cNvGrpSpPr/>
          <p:nvPr/>
        </p:nvGrpSpPr>
        <p:grpSpPr>
          <a:xfrm>
            <a:off x="852385" y="1329916"/>
            <a:ext cx="353145" cy="351998"/>
            <a:chOff x="852385" y="1510916"/>
            <a:chExt cx="353145" cy="351998"/>
          </a:xfrm>
        </p:grpSpPr>
        <p:sp>
          <p:nvSpPr>
            <p:cNvPr id="8598" name="Google Shape;8598;p4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4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4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41"/>
          <p:cNvGrpSpPr/>
          <p:nvPr/>
        </p:nvGrpSpPr>
        <p:grpSpPr>
          <a:xfrm>
            <a:off x="1745217" y="1334471"/>
            <a:ext cx="343269" cy="342505"/>
            <a:chOff x="1745217" y="1515471"/>
            <a:chExt cx="343269" cy="342505"/>
          </a:xfrm>
        </p:grpSpPr>
        <p:sp>
          <p:nvSpPr>
            <p:cNvPr id="8602" name="Google Shape;8602;p4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4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4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4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6" name="Google Shape;8606;p41"/>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7" name="Google Shape;8607;p41"/>
          <p:cNvGrpSpPr/>
          <p:nvPr/>
        </p:nvGrpSpPr>
        <p:grpSpPr>
          <a:xfrm>
            <a:off x="3042703" y="1348137"/>
            <a:ext cx="411535" cy="315587"/>
            <a:chOff x="3042703" y="1529137"/>
            <a:chExt cx="411535" cy="315587"/>
          </a:xfrm>
        </p:grpSpPr>
        <p:sp>
          <p:nvSpPr>
            <p:cNvPr id="8608" name="Google Shape;8608;p4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4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4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4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4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4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4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4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4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4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41"/>
          <p:cNvGrpSpPr/>
          <p:nvPr/>
        </p:nvGrpSpPr>
        <p:grpSpPr>
          <a:xfrm>
            <a:off x="2629289" y="1363682"/>
            <a:ext cx="350501" cy="284497"/>
            <a:chOff x="2629289" y="1544682"/>
            <a:chExt cx="350501" cy="284497"/>
          </a:xfrm>
        </p:grpSpPr>
        <p:sp>
          <p:nvSpPr>
            <p:cNvPr id="8619" name="Google Shape;8619;p4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4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4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4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4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41"/>
          <p:cNvGrpSpPr/>
          <p:nvPr/>
        </p:nvGrpSpPr>
        <p:grpSpPr>
          <a:xfrm>
            <a:off x="5305077" y="1321633"/>
            <a:ext cx="367893" cy="365218"/>
            <a:chOff x="5305077" y="1502633"/>
            <a:chExt cx="367893" cy="365218"/>
          </a:xfrm>
        </p:grpSpPr>
        <p:sp>
          <p:nvSpPr>
            <p:cNvPr id="8625" name="Google Shape;8625;p4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4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41"/>
          <p:cNvGrpSpPr/>
          <p:nvPr/>
        </p:nvGrpSpPr>
        <p:grpSpPr>
          <a:xfrm>
            <a:off x="7100170" y="1319117"/>
            <a:ext cx="368308" cy="367033"/>
            <a:chOff x="7100170" y="1500117"/>
            <a:chExt cx="368308" cy="367033"/>
          </a:xfrm>
        </p:grpSpPr>
        <p:sp>
          <p:nvSpPr>
            <p:cNvPr id="8628" name="Google Shape;8628;p4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4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4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4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4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4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4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4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4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4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4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4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4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41"/>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41"/>
          <p:cNvGrpSpPr/>
          <p:nvPr/>
        </p:nvGrpSpPr>
        <p:grpSpPr>
          <a:xfrm>
            <a:off x="6649231" y="1319021"/>
            <a:ext cx="390287" cy="367065"/>
            <a:chOff x="6649231" y="1500021"/>
            <a:chExt cx="390287" cy="367065"/>
          </a:xfrm>
        </p:grpSpPr>
        <p:sp>
          <p:nvSpPr>
            <p:cNvPr id="8643" name="Google Shape;8643;p4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4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4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4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4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4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4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4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4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4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4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4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41"/>
          <p:cNvGrpSpPr/>
          <p:nvPr/>
        </p:nvGrpSpPr>
        <p:grpSpPr>
          <a:xfrm>
            <a:off x="5746938" y="1362503"/>
            <a:ext cx="387261" cy="280356"/>
            <a:chOff x="5746938" y="1543503"/>
            <a:chExt cx="387261" cy="280356"/>
          </a:xfrm>
        </p:grpSpPr>
        <p:sp>
          <p:nvSpPr>
            <p:cNvPr id="8656" name="Google Shape;8656;p4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4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41"/>
          <p:cNvGrpSpPr/>
          <p:nvPr/>
        </p:nvGrpSpPr>
        <p:grpSpPr>
          <a:xfrm>
            <a:off x="6196730" y="1344346"/>
            <a:ext cx="369072" cy="317467"/>
            <a:chOff x="6196730" y="1525346"/>
            <a:chExt cx="369072" cy="317467"/>
          </a:xfrm>
        </p:grpSpPr>
        <p:sp>
          <p:nvSpPr>
            <p:cNvPr id="8659" name="Google Shape;8659;p4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4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4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41"/>
          <p:cNvGrpSpPr/>
          <p:nvPr/>
        </p:nvGrpSpPr>
        <p:grpSpPr>
          <a:xfrm>
            <a:off x="4940592" y="1319690"/>
            <a:ext cx="246558" cy="367161"/>
            <a:chOff x="4940592" y="1500690"/>
            <a:chExt cx="246558" cy="367161"/>
          </a:xfrm>
        </p:grpSpPr>
        <p:sp>
          <p:nvSpPr>
            <p:cNvPr id="8663" name="Google Shape;8663;p4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4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4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4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41"/>
          <p:cNvGrpSpPr/>
          <p:nvPr/>
        </p:nvGrpSpPr>
        <p:grpSpPr>
          <a:xfrm>
            <a:off x="7964906" y="1318894"/>
            <a:ext cx="380858" cy="367575"/>
            <a:chOff x="7964906" y="1499894"/>
            <a:chExt cx="380858" cy="367575"/>
          </a:xfrm>
        </p:grpSpPr>
        <p:sp>
          <p:nvSpPr>
            <p:cNvPr id="8668" name="Google Shape;8668;p4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4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4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1" name="Google Shape;8671;p41"/>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2" name="Google Shape;8672;p41"/>
          <p:cNvGrpSpPr/>
          <p:nvPr/>
        </p:nvGrpSpPr>
        <p:grpSpPr>
          <a:xfrm>
            <a:off x="8007400" y="2721278"/>
            <a:ext cx="285230" cy="355597"/>
            <a:chOff x="8007400" y="2902278"/>
            <a:chExt cx="285230" cy="355597"/>
          </a:xfrm>
        </p:grpSpPr>
        <p:sp>
          <p:nvSpPr>
            <p:cNvPr id="8673" name="Google Shape;8673;p4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4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41"/>
          <p:cNvGrpSpPr/>
          <p:nvPr/>
        </p:nvGrpSpPr>
        <p:grpSpPr>
          <a:xfrm>
            <a:off x="6219124" y="2721788"/>
            <a:ext cx="318231" cy="355470"/>
            <a:chOff x="6219124" y="2902788"/>
            <a:chExt cx="318231" cy="355470"/>
          </a:xfrm>
        </p:grpSpPr>
        <p:sp>
          <p:nvSpPr>
            <p:cNvPr id="8676" name="Google Shape;8676;p4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4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4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41"/>
          <p:cNvGrpSpPr/>
          <p:nvPr/>
        </p:nvGrpSpPr>
        <p:grpSpPr>
          <a:xfrm>
            <a:off x="4969421" y="2721852"/>
            <a:ext cx="185109" cy="355406"/>
            <a:chOff x="4969421" y="2902852"/>
            <a:chExt cx="185109" cy="355406"/>
          </a:xfrm>
        </p:grpSpPr>
        <p:sp>
          <p:nvSpPr>
            <p:cNvPr id="8680" name="Google Shape;8680;p4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4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4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4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4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4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6" name="Google Shape;8686;p41"/>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41"/>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8" name="Google Shape;8688;p41"/>
          <p:cNvGrpSpPr/>
          <p:nvPr/>
        </p:nvGrpSpPr>
        <p:grpSpPr>
          <a:xfrm>
            <a:off x="6685259" y="2721852"/>
            <a:ext cx="311414" cy="355406"/>
            <a:chOff x="6685259" y="2902852"/>
            <a:chExt cx="311414" cy="355406"/>
          </a:xfrm>
        </p:grpSpPr>
        <p:sp>
          <p:nvSpPr>
            <p:cNvPr id="8689" name="Google Shape;8689;p4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4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4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41"/>
          <p:cNvGrpSpPr/>
          <p:nvPr/>
        </p:nvGrpSpPr>
        <p:grpSpPr>
          <a:xfrm>
            <a:off x="5309250" y="2722170"/>
            <a:ext cx="359579" cy="355852"/>
            <a:chOff x="5309250" y="2903170"/>
            <a:chExt cx="359579" cy="355852"/>
          </a:xfrm>
        </p:grpSpPr>
        <p:sp>
          <p:nvSpPr>
            <p:cNvPr id="8693" name="Google Shape;8693;p4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4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4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41"/>
          <p:cNvGrpSpPr/>
          <p:nvPr/>
        </p:nvGrpSpPr>
        <p:grpSpPr>
          <a:xfrm>
            <a:off x="2199565" y="2240172"/>
            <a:ext cx="312179" cy="353431"/>
            <a:chOff x="2199565" y="2421172"/>
            <a:chExt cx="312179" cy="353431"/>
          </a:xfrm>
        </p:grpSpPr>
        <p:sp>
          <p:nvSpPr>
            <p:cNvPr id="8697" name="Google Shape;8697;p4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4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41"/>
          <p:cNvGrpSpPr/>
          <p:nvPr/>
        </p:nvGrpSpPr>
        <p:grpSpPr>
          <a:xfrm>
            <a:off x="1750887" y="2244727"/>
            <a:ext cx="320143" cy="343269"/>
            <a:chOff x="1750887" y="2425727"/>
            <a:chExt cx="320143" cy="343269"/>
          </a:xfrm>
        </p:grpSpPr>
        <p:sp>
          <p:nvSpPr>
            <p:cNvPr id="8700" name="Google Shape;8700;p4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4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41"/>
          <p:cNvGrpSpPr/>
          <p:nvPr/>
        </p:nvGrpSpPr>
        <p:grpSpPr>
          <a:xfrm>
            <a:off x="1298037" y="2244727"/>
            <a:ext cx="338364" cy="342887"/>
            <a:chOff x="1298037" y="2425727"/>
            <a:chExt cx="338364" cy="342887"/>
          </a:xfrm>
        </p:grpSpPr>
        <p:sp>
          <p:nvSpPr>
            <p:cNvPr id="8703" name="Google Shape;8703;p4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4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4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4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7" name="Google Shape;8707;p41"/>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8" name="Google Shape;8708;p41"/>
          <p:cNvGrpSpPr/>
          <p:nvPr/>
        </p:nvGrpSpPr>
        <p:grpSpPr>
          <a:xfrm>
            <a:off x="3974207" y="2248009"/>
            <a:ext cx="320143" cy="338491"/>
            <a:chOff x="3974207" y="2429009"/>
            <a:chExt cx="320143" cy="338491"/>
          </a:xfrm>
        </p:grpSpPr>
        <p:sp>
          <p:nvSpPr>
            <p:cNvPr id="8709" name="Google Shape;8709;p4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4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41"/>
          <p:cNvGrpSpPr/>
          <p:nvPr/>
        </p:nvGrpSpPr>
        <p:grpSpPr>
          <a:xfrm>
            <a:off x="2623237" y="2250047"/>
            <a:ext cx="355024" cy="332630"/>
            <a:chOff x="2623237" y="2431047"/>
            <a:chExt cx="355024" cy="332630"/>
          </a:xfrm>
        </p:grpSpPr>
        <p:sp>
          <p:nvSpPr>
            <p:cNvPr id="8712" name="Google Shape;8712;p4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4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4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4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41"/>
          <p:cNvGrpSpPr/>
          <p:nvPr/>
        </p:nvGrpSpPr>
        <p:grpSpPr>
          <a:xfrm>
            <a:off x="6657194" y="2253073"/>
            <a:ext cx="375507" cy="367925"/>
            <a:chOff x="6657194" y="2434073"/>
            <a:chExt cx="375507" cy="367925"/>
          </a:xfrm>
        </p:grpSpPr>
        <p:sp>
          <p:nvSpPr>
            <p:cNvPr id="8717" name="Google Shape;8717;p4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4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4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41"/>
          <p:cNvGrpSpPr/>
          <p:nvPr/>
        </p:nvGrpSpPr>
        <p:grpSpPr>
          <a:xfrm>
            <a:off x="7101317" y="2260655"/>
            <a:ext cx="367925" cy="352380"/>
            <a:chOff x="7101317" y="2441655"/>
            <a:chExt cx="367925" cy="352380"/>
          </a:xfrm>
        </p:grpSpPr>
        <p:sp>
          <p:nvSpPr>
            <p:cNvPr id="8721" name="Google Shape;8721;p4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4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41"/>
          <p:cNvGrpSpPr/>
          <p:nvPr/>
        </p:nvGrpSpPr>
        <p:grpSpPr>
          <a:xfrm>
            <a:off x="5756399" y="2253456"/>
            <a:ext cx="367925" cy="367161"/>
            <a:chOff x="5756399" y="2434456"/>
            <a:chExt cx="367925" cy="367161"/>
          </a:xfrm>
        </p:grpSpPr>
        <p:sp>
          <p:nvSpPr>
            <p:cNvPr id="8724" name="Google Shape;8724;p4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4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4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4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4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4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4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1" name="Google Shape;8731;p41"/>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41"/>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3" name="Google Shape;8733;p41"/>
          <p:cNvGrpSpPr/>
          <p:nvPr/>
        </p:nvGrpSpPr>
        <p:grpSpPr>
          <a:xfrm>
            <a:off x="7964906" y="2253073"/>
            <a:ext cx="373627" cy="367925"/>
            <a:chOff x="7964906" y="2434073"/>
            <a:chExt cx="373627" cy="367925"/>
          </a:xfrm>
        </p:grpSpPr>
        <p:sp>
          <p:nvSpPr>
            <p:cNvPr id="8734" name="Google Shape;8734;p4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4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41"/>
          <p:cNvGrpSpPr/>
          <p:nvPr/>
        </p:nvGrpSpPr>
        <p:grpSpPr>
          <a:xfrm>
            <a:off x="6194086" y="2256737"/>
            <a:ext cx="369837" cy="360471"/>
            <a:chOff x="6194086" y="2437737"/>
            <a:chExt cx="369837" cy="360471"/>
          </a:xfrm>
        </p:grpSpPr>
        <p:sp>
          <p:nvSpPr>
            <p:cNvPr id="8737" name="Google Shape;8737;p4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4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9" name="Google Shape;8739;p4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8740" name="Google Shape;8740;p4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8744"/>
        <p:cNvGrpSpPr/>
        <p:nvPr/>
      </p:nvGrpSpPr>
      <p:grpSpPr>
        <a:xfrm>
          <a:off x="0" y="0"/>
          <a:ext cx="0" cy="0"/>
          <a:chOff x="0" y="0"/>
          <a:chExt cx="0" cy="0"/>
        </a:xfrm>
      </p:grpSpPr>
      <p:grpSp>
        <p:nvGrpSpPr>
          <p:cNvPr id="8745" name="Google Shape;8745;p42"/>
          <p:cNvGrpSpPr/>
          <p:nvPr/>
        </p:nvGrpSpPr>
        <p:grpSpPr>
          <a:xfrm>
            <a:off x="3122257" y="1334344"/>
            <a:ext cx="294850" cy="349434"/>
            <a:chOff x="3122257" y="1508594"/>
            <a:chExt cx="294850" cy="349434"/>
          </a:xfrm>
        </p:grpSpPr>
        <p:sp>
          <p:nvSpPr>
            <p:cNvPr id="8746" name="Google Shape;8746;p4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4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4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4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4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42"/>
          <p:cNvGrpSpPr/>
          <p:nvPr/>
        </p:nvGrpSpPr>
        <p:grpSpPr>
          <a:xfrm>
            <a:off x="910723" y="1333962"/>
            <a:ext cx="251660" cy="350166"/>
            <a:chOff x="910723" y="1508212"/>
            <a:chExt cx="251660" cy="350166"/>
          </a:xfrm>
        </p:grpSpPr>
        <p:sp>
          <p:nvSpPr>
            <p:cNvPr id="8752" name="Google Shape;8752;p4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4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4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4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4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4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4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4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4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4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4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4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4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4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4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4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4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42"/>
          <p:cNvGrpSpPr/>
          <p:nvPr/>
        </p:nvGrpSpPr>
        <p:grpSpPr>
          <a:xfrm>
            <a:off x="1308631" y="1333580"/>
            <a:ext cx="350166" cy="350198"/>
            <a:chOff x="1308631" y="1507830"/>
            <a:chExt cx="350166" cy="350198"/>
          </a:xfrm>
        </p:grpSpPr>
        <p:sp>
          <p:nvSpPr>
            <p:cNvPr id="8770" name="Google Shape;8770;p4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4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4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4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42"/>
          <p:cNvGrpSpPr/>
          <p:nvPr/>
        </p:nvGrpSpPr>
        <p:grpSpPr>
          <a:xfrm>
            <a:off x="1756921" y="1335489"/>
            <a:ext cx="345997" cy="345997"/>
            <a:chOff x="1756921" y="1509739"/>
            <a:chExt cx="345997" cy="345997"/>
          </a:xfrm>
        </p:grpSpPr>
        <p:sp>
          <p:nvSpPr>
            <p:cNvPr id="8775" name="Google Shape;8775;p4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4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4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4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4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4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4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4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4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4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4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4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4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4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4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4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4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42"/>
          <p:cNvGrpSpPr/>
          <p:nvPr/>
        </p:nvGrpSpPr>
        <p:grpSpPr>
          <a:xfrm>
            <a:off x="2216956" y="1336253"/>
            <a:ext cx="318721" cy="345615"/>
            <a:chOff x="2216956" y="1510503"/>
            <a:chExt cx="318721" cy="345615"/>
          </a:xfrm>
        </p:grpSpPr>
        <p:sp>
          <p:nvSpPr>
            <p:cNvPr id="8793" name="Google Shape;8793;p4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4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4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4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4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42"/>
          <p:cNvGrpSpPr/>
          <p:nvPr/>
        </p:nvGrpSpPr>
        <p:grpSpPr>
          <a:xfrm>
            <a:off x="3988156" y="1394211"/>
            <a:ext cx="349052" cy="230049"/>
            <a:chOff x="3988156" y="1568461"/>
            <a:chExt cx="349052" cy="230049"/>
          </a:xfrm>
        </p:grpSpPr>
        <p:sp>
          <p:nvSpPr>
            <p:cNvPr id="8799" name="Google Shape;8799;p4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4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4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4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4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4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4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42"/>
          <p:cNvGrpSpPr/>
          <p:nvPr/>
        </p:nvGrpSpPr>
        <p:grpSpPr>
          <a:xfrm>
            <a:off x="2633037" y="1325623"/>
            <a:ext cx="379002" cy="366112"/>
            <a:chOff x="2633037" y="1499873"/>
            <a:chExt cx="379002" cy="366112"/>
          </a:xfrm>
        </p:grpSpPr>
        <p:sp>
          <p:nvSpPr>
            <p:cNvPr id="8807" name="Google Shape;8807;p4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4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4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4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4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4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42"/>
          <p:cNvGrpSpPr/>
          <p:nvPr/>
        </p:nvGrpSpPr>
        <p:grpSpPr>
          <a:xfrm>
            <a:off x="6675256" y="1341919"/>
            <a:ext cx="327823" cy="357009"/>
            <a:chOff x="6675256" y="1516169"/>
            <a:chExt cx="327823" cy="357009"/>
          </a:xfrm>
        </p:grpSpPr>
        <p:sp>
          <p:nvSpPr>
            <p:cNvPr id="8814" name="Google Shape;8814;p4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4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4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4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4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4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4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4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4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42"/>
          <p:cNvGrpSpPr/>
          <p:nvPr/>
        </p:nvGrpSpPr>
        <p:grpSpPr>
          <a:xfrm>
            <a:off x="8020159" y="1342301"/>
            <a:ext cx="300897" cy="356627"/>
            <a:chOff x="8020159" y="1516551"/>
            <a:chExt cx="300897" cy="356627"/>
          </a:xfrm>
        </p:grpSpPr>
        <p:sp>
          <p:nvSpPr>
            <p:cNvPr id="8824" name="Google Shape;8824;p4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4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4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4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4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42"/>
          <p:cNvGrpSpPr/>
          <p:nvPr/>
        </p:nvGrpSpPr>
        <p:grpSpPr>
          <a:xfrm>
            <a:off x="5377363" y="1341919"/>
            <a:ext cx="257357" cy="356627"/>
            <a:chOff x="5377363" y="1516169"/>
            <a:chExt cx="257357" cy="356627"/>
          </a:xfrm>
        </p:grpSpPr>
        <p:sp>
          <p:nvSpPr>
            <p:cNvPr id="8830" name="Google Shape;8830;p4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4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4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4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4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4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4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4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4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4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4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4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4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4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4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4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4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42"/>
          <p:cNvGrpSpPr/>
          <p:nvPr/>
        </p:nvGrpSpPr>
        <p:grpSpPr>
          <a:xfrm>
            <a:off x="4880567" y="1361620"/>
            <a:ext cx="356245" cy="317607"/>
            <a:chOff x="4880567" y="1535870"/>
            <a:chExt cx="356245" cy="317607"/>
          </a:xfrm>
        </p:grpSpPr>
        <p:sp>
          <p:nvSpPr>
            <p:cNvPr id="8848" name="Google Shape;8848;p4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4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4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4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4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42"/>
          <p:cNvGrpSpPr/>
          <p:nvPr/>
        </p:nvGrpSpPr>
        <p:grpSpPr>
          <a:xfrm>
            <a:off x="5771483" y="1341537"/>
            <a:ext cx="357359" cy="357391"/>
            <a:chOff x="5771483" y="1515787"/>
            <a:chExt cx="357359" cy="357391"/>
          </a:xfrm>
        </p:grpSpPr>
        <p:sp>
          <p:nvSpPr>
            <p:cNvPr id="8854" name="Google Shape;8854;p4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4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4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4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42"/>
          <p:cNvGrpSpPr/>
          <p:nvPr/>
        </p:nvGrpSpPr>
        <p:grpSpPr>
          <a:xfrm>
            <a:off x="7121669" y="1359360"/>
            <a:ext cx="321362" cy="321362"/>
            <a:chOff x="7121669" y="1533610"/>
            <a:chExt cx="321362" cy="321362"/>
          </a:xfrm>
        </p:grpSpPr>
        <p:sp>
          <p:nvSpPr>
            <p:cNvPr id="8859" name="Google Shape;8859;p4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4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4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4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42"/>
          <p:cNvGrpSpPr/>
          <p:nvPr/>
        </p:nvGrpSpPr>
        <p:grpSpPr>
          <a:xfrm>
            <a:off x="7562766" y="1340614"/>
            <a:ext cx="327059" cy="360192"/>
            <a:chOff x="7562766" y="1514864"/>
            <a:chExt cx="327059" cy="360192"/>
          </a:xfrm>
        </p:grpSpPr>
        <p:sp>
          <p:nvSpPr>
            <p:cNvPr id="8864" name="Google Shape;8864;p4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4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4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4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42"/>
          <p:cNvGrpSpPr/>
          <p:nvPr/>
        </p:nvGrpSpPr>
        <p:grpSpPr>
          <a:xfrm>
            <a:off x="6221229" y="1324423"/>
            <a:ext cx="361636" cy="362183"/>
            <a:chOff x="6259175" y="1559008"/>
            <a:chExt cx="271743" cy="272093"/>
          </a:xfrm>
        </p:grpSpPr>
        <p:sp>
          <p:nvSpPr>
            <p:cNvPr id="8869" name="Google Shape;8869;p4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4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4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4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4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4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4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4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4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4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4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4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4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4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4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4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4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42"/>
          <p:cNvGrpSpPr/>
          <p:nvPr/>
        </p:nvGrpSpPr>
        <p:grpSpPr>
          <a:xfrm>
            <a:off x="6671087" y="1835054"/>
            <a:ext cx="332757" cy="281833"/>
            <a:chOff x="6671087" y="2009304"/>
            <a:chExt cx="332757" cy="281833"/>
          </a:xfrm>
        </p:grpSpPr>
        <p:sp>
          <p:nvSpPr>
            <p:cNvPr id="8887" name="Google Shape;8887;p4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4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9" name="Google Shape;8889;p42"/>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0" name="Google Shape;8890;p42"/>
          <p:cNvGrpSpPr/>
          <p:nvPr/>
        </p:nvGrpSpPr>
        <p:grpSpPr>
          <a:xfrm>
            <a:off x="2201806" y="1802335"/>
            <a:ext cx="349784" cy="349434"/>
            <a:chOff x="2201806" y="1976585"/>
            <a:chExt cx="349784" cy="349434"/>
          </a:xfrm>
        </p:grpSpPr>
        <p:sp>
          <p:nvSpPr>
            <p:cNvPr id="8891" name="Google Shape;8891;p4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4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4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4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42"/>
          <p:cNvGrpSpPr/>
          <p:nvPr/>
        </p:nvGrpSpPr>
        <p:grpSpPr>
          <a:xfrm>
            <a:off x="3094217" y="1802335"/>
            <a:ext cx="350198" cy="350548"/>
            <a:chOff x="3094217" y="1976585"/>
            <a:chExt cx="350198" cy="350548"/>
          </a:xfrm>
        </p:grpSpPr>
        <p:sp>
          <p:nvSpPr>
            <p:cNvPr id="8896" name="Google Shape;8896;p4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4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4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4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4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4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4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4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4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4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4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4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4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9" name="Google Shape;8909;p42"/>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0" name="Google Shape;8910;p42"/>
          <p:cNvGrpSpPr/>
          <p:nvPr/>
        </p:nvGrpSpPr>
        <p:grpSpPr>
          <a:xfrm>
            <a:off x="3979435" y="1802335"/>
            <a:ext cx="345265" cy="349848"/>
            <a:chOff x="3979435" y="1976585"/>
            <a:chExt cx="345265" cy="349848"/>
          </a:xfrm>
        </p:grpSpPr>
        <p:sp>
          <p:nvSpPr>
            <p:cNvPr id="8911" name="Google Shape;8911;p4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4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4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4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4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4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4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4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4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4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4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4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4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4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4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4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4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42"/>
          <p:cNvGrpSpPr/>
          <p:nvPr/>
        </p:nvGrpSpPr>
        <p:grpSpPr>
          <a:xfrm>
            <a:off x="3541011" y="1334344"/>
            <a:ext cx="350166" cy="349434"/>
            <a:chOff x="3541011" y="1508594"/>
            <a:chExt cx="350166" cy="349434"/>
          </a:xfrm>
        </p:grpSpPr>
        <p:sp>
          <p:nvSpPr>
            <p:cNvPr id="8929" name="Google Shape;8929;p4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4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4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4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4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4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4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4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4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4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4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4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4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42"/>
          <p:cNvGrpSpPr/>
          <p:nvPr/>
        </p:nvGrpSpPr>
        <p:grpSpPr>
          <a:xfrm>
            <a:off x="3576626" y="1801571"/>
            <a:ext cx="284251" cy="351694"/>
            <a:chOff x="3576626" y="1975821"/>
            <a:chExt cx="284251" cy="351694"/>
          </a:xfrm>
        </p:grpSpPr>
        <p:sp>
          <p:nvSpPr>
            <p:cNvPr id="8943" name="Google Shape;8943;p4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4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4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42"/>
          <p:cNvGrpSpPr/>
          <p:nvPr/>
        </p:nvGrpSpPr>
        <p:grpSpPr>
          <a:xfrm>
            <a:off x="2722090" y="2715912"/>
            <a:ext cx="238770" cy="371841"/>
            <a:chOff x="2722090" y="2890162"/>
            <a:chExt cx="238770" cy="371841"/>
          </a:xfrm>
        </p:grpSpPr>
        <p:sp>
          <p:nvSpPr>
            <p:cNvPr id="8947" name="Google Shape;8947;p4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4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4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0" name="Google Shape;8950;p42"/>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1" name="Google Shape;8951;p42"/>
          <p:cNvGrpSpPr/>
          <p:nvPr/>
        </p:nvGrpSpPr>
        <p:grpSpPr>
          <a:xfrm>
            <a:off x="6216367" y="1795906"/>
            <a:ext cx="361147" cy="361147"/>
            <a:chOff x="6216367" y="1970156"/>
            <a:chExt cx="361147" cy="361147"/>
          </a:xfrm>
        </p:grpSpPr>
        <p:sp>
          <p:nvSpPr>
            <p:cNvPr id="8952" name="Google Shape;8952;p4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4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4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4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42"/>
          <p:cNvGrpSpPr/>
          <p:nvPr/>
        </p:nvGrpSpPr>
        <p:grpSpPr>
          <a:xfrm>
            <a:off x="1289311" y="2751972"/>
            <a:ext cx="408156" cy="299783"/>
            <a:chOff x="1289311" y="2926222"/>
            <a:chExt cx="408156" cy="299783"/>
          </a:xfrm>
        </p:grpSpPr>
        <p:sp>
          <p:nvSpPr>
            <p:cNvPr id="8957" name="Google Shape;8957;p4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4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42"/>
          <p:cNvGrpSpPr/>
          <p:nvPr/>
        </p:nvGrpSpPr>
        <p:grpSpPr>
          <a:xfrm>
            <a:off x="7978465" y="1795142"/>
            <a:ext cx="361147" cy="360797"/>
            <a:chOff x="7978465" y="1969392"/>
            <a:chExt cx="361147" cy="360797"/>
          </a:xfrm>
        </p:grpSpPr>
        <p:sp>
          <p:nvSpPr>
            <p:cNvPr id="8960" name="Google Shape;8960;p4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4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4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4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4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4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4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4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4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9" name="Google Shape;8969;p42"/>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0" name="Google Shape;8970;p42"/>
          <p:cNvGrpSpPr/>
          <p:nvPr/>
        </p:nvGrpSpPr>
        <p:grpSpPr>
          <a:xfrm>
            <a:off x="854261" y="2734563"/>
            <a:ext cx="377474" cy="335748"/>
            <a:chOff x="854261" y="2908813"/>
            <a:chExt cx="377474" cy="335748"/>
          </a:xfrm>
        </p:grpSpPr>
        <p:sp>
          <p:nvSpPr>
            <p:cNvPr id="8971" name="Google Shape;8971;p4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4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4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4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4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42"/>
          <p:cNvGrpSpPr/>
          <p:nvPr/>
        </p:nvGrpSpPr>
        <p:grpSpPr>
          <a:xfrm>
            <a:off x="1749728" y="2720527"/>
            <a:ext cx="386927" cy="363438"/>
            <a:chOff x="1749728" y="2894777"/>
            <a:chExt cx="386927" cy="363438"/>
          </a:xfrm>
        </p:grpSpPr>
        <p:sp>
          <p:nvSpPr>
            <p:cNvPr id="8977" name="Google Shape;8977;p4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4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4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4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4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4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4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42"/>
          <p:cNvGrpSpPr/>
          <p:nvPr/>
        </p:nvGrpSpPr>
        <p:grpSpPr>
          <a:xfrm>
            <a:off x="7098912" y="1795142"/>
            <a:ext cx="359651" cy="361560"/>
            <a:chOff x="7098912" y="1969392"/>
            <a:chExt cx="359651" cy="361560"/>
          </a:xfrm>
        </p:grpSpPr>
        <p:sp>
          <p:nvSpPr>
            <p:cNvPr id="8985" name="Google Shape;8985;p4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4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4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4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4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4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4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4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4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4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4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4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4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8" name="Google Shape;8998;p42"/>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9" name="Google Shape;8999;p42"/>
          <p:cNvGrpSpPr/>
          <p:nvPr/>
        </p:nvGrpSpPr>
        <p:grpSpPr>
          <a:xfrm>
            <a:off x="5352728" y="1815989"/>
            <a:ext cx="327091" cy="322508"/>
            <a:chOff x="5352728" y="1990239"/>
            <a:chExt cx="327091" cy="322508"/>
          </a:xfrm>
        </p:grpSpPr>
        <p:sp>
          <p:nvSpPr>
            <p:cNvPr id="9000" name="Google Shape;9000;p4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4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4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42"/>
          <p:cNvGrpSpPr/>
          <p:nvPr/>
        </p:nvGrpSpPr>
        <p:grpSpPr>
          <a:xfrm>
            <a:off x="7538896" y="1795906"/>
            <a:ext cx="361147" cy="361529"/>
            <a:chOff x="7538896" y="1970156"/>
            <a:chExt cx="361147" cy="361529"/>
          </a:xfrm>
        </p:grpSpPr>
        <p:sp>
          <p:nvSpPr>
            <p:cNvPr id="9004" name="Google Shape;9004;p4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4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4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4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4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4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42"/>
          <p:cNvGrpSpPr/>
          <p:nvPr/>
        </p:nvGrpSpPr>
        <p:grpSpPr>
          <a:xfrm>
            <a:off x="4896099" y="1796670"/>
            <a:ext cx="358155" cy="358123"/>
            <a:chOff x="4896099" y="1970920"/>
            <a:chExt cx="358155" cy="358123"/>
          </a:xfrm>
        </p:grpSpPr>
        <p:sp>
          <p:nvSpPr>
            <p:cNvPr id="9011" name="Google Shape;9011;p4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4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4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42"/>
          <p:cNvGrpSpPr/>
          <p:nvPr/>
        </p:nvGrpSpPr>
        <p:grpSpPr>
          <a:xfrm>
            <a:off x="4048787" y="2802769"/>
            <a:ext cx="283488" cy="198604"/>
            <a:chOff x="4048787" y="2977019"/>
            <a:chExt cx="283488" cy="198604"/>
          </a:xfrm>
        </p:grpSpPr>
        <p:sp>
          <p:nvSpPr>
            <p:cNvPr id="9015" name="Google Shape;9015;p4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4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4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4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4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4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42"/>
          <p:cNvGrpSpPr/>
          <p:nvPr/>
        </p:nvGrpSpPr>
        <p:grpSpPr>
          <a:xfrm>
            <a:off x="4054103" y="2255941"/>
            <a:ext cx="218687" cy="349052"/>
            <a:chOff x="4054103" y="2430191"/>
            <a:chExt cx="218687" cy="349052"/>
          </a:xfrm>
        </p:grpSpPr>
        <p:sp>
          <p:nvSpPr>
            <p:cNvPr id="9022" name="Google Shape;9022;p4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4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42"/>
          <p:cNvGrpSpPr/>
          <p:nvPr/>
        </p:nvGrpSpPr>
        <p:grpSpPr>
          <a:xfrm>
            <a:off x="2185128" y="2253299"/>
            <a:ext cx="382758" cy="356595"/>
            <a:chOff x="2185128" y="2427549"/>
            <a:chExt cx="382758" cy="356595"/>
          </a:xfrm>
        </p:grpSpPr>
        <p:sp>
          <p:nvSpPr>
            <p:cNvPr id="9025" name="Google Shape;9025;p4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4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4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4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42"/>
          <p:cNvGrpSpPr/>
          <p:nvPr/>
        </p:nvGrpSpPr>
        <p:grpSpPr>
          <a:xfrm>
            <a:off x="2656907" y="2265043"/>
            <a:ext cx="332757" cy="332343"/>
            <a:chOff x="2656907" y="2439293"/>
            <a:chExt cx="332757" cy="332343"/>
          </a:xfrm>
        </p:grpSpPr>
        <p:sp>
          <p:nvSpPr>
            <p:cNvPr id="9030" name="Google Shape;9030;p4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4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4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4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4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4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4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42"/>
          <p:cNvGrpSpPr/>
          <p:nvPr/>
        </p:nvGrpSpPr>
        <p:grpSpPr>
          <a:xfrm>
            <a:off x="1731523" y="2248366"/>
            <a:ext cx="399435" cy="365698"/>
            <a:chOff x="1731523" y="2422616"/>
            <a:chExt cx="399435" cy="365698"/>
          </a:xfrm>
        </p:grpSpPr>
        <p:sp>
          <p:nvSpPr>
            <p:cNvPr id="9038" name="Google Shape;9038;p4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4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4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42"/>
          <p:cNvGrpSpPr/>
          <p:nvPr/>
        </p:nvGrpSpPr>
        <p:grpSpPr>
          <a:xfrm>
            <a:off x="3097241" y="2259314"/>
            <a:ext cx="344883" cy="343387"/>
            <a:chOff x="3097241" y="2433564"/>
            <a:chExt cx="344883" cy="343387"/>
          </a:xfrm>
        </p:grpSpPr>
        <p:sp>
          <p:nvSpPr>
            <p:cNvPr id="9042" name="Google Shape;9042;p4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4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4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4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4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4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4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4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4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42"/>
          <p:cNvGrpSpPr/>
          <p:nvPr/>
        </p:nvGrpSpPr>
        <p:grpSpPr>
          <a:xfrm>
            <a:off x="1278299" y="2265043"/>
            <a:ext cx="410829" cy="332343"/>
            <a:chOff x="1278299" y="2439293"/>
            <a:chExt cx="410829" cy="332343"/>
          </a:xfrm>
        </p:grpSpPr>
        <p:sp>
          <p:nvSpPr>
            <p:cNvPr id="9052" name="Google Shape;9052;p4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4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4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4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4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4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4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4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42"/>
          <p:cNvGrpSpPr/>
          <p:nvPr/>
        </p:nvGrpSpPr>
        <p:grpSpPr>
          <a:xfrm>
            <a:off x="2661459" y="1840751"/>
            <a:ext cx="322508" cy="273494"/>
            <a:chOff x="2661459" y="2015001"/>
            <a:chExt cx="322508" cy="273494"/>
          </a:xfrm>
        </p:grpSpPr>
        <p:sp>
          <p:nvSpPr>
            <p:cNvPr id="9061" name="Google Shape;9061;p4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4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42"/>
          <p:cNvGrpSpPr/>
          <p:nvPr/>
        </p:nvGrpSpPr>
        <p:grpSpPr>
          <a:xfrm>
            <a:off x="870939" y="2265043"/>
            <a:ext cx="331993" cy="331993"/>
            <a:chOff x="870939" y="2439293"/>
            <a:chExt cx="331993" cy="331993"/>
          </a:xfrm>
        </p:grpSpPr>
        <p:sp>
          <p:nvSpPr>
            <p:cNvPr id="9064" name="Google Shape;9064;p4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4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4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4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4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4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4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4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4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4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4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4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4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4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4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4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42"/>
          <p:cNvGrpSpPr/>
          <p:nvPr/>
        </p:nvGrpSpPr>
        <p:grpSpPr>
          <a:xfrm>
            <a:off x="6644957" y="2282103"/>
            <a:ext cx="371395" cy="278904"/>
            <a:chOff x="6644957" y="2456353"/>
            <a:chExt cx="371395" cy="278904"/>
          </a:xfrm>
        </p:grpSpPr>
        <p:sp>
          <p:nvSpPr>
            <p:cNvPr id="9081" name="Google Shape;9081;p4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4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4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4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4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42"/>
          <p:cNvGrpSpPr/>
          <p:nvPr/>
        </p:nvGrpSpPr>
        <p:grpSpPr>
          <a:xfrm>
            <a:off x="5388757" y="2240409"/>
            <a:ext cx="260349" cy="362292"/>
            <a:chOff x="5388757" y="2414659"/>
            <a:chExt cx="260349" cy="362292"/>
          </a:xfrm>
        </p:grpSpPr>
        <p:sp>
          <p:nvSpPr>
            <p:cNvPr id="9087" name="Google Shape;9087;p4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4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4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4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4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4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4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4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4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4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4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4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4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4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4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4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4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4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4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4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42"/>
          <p:cNvGrpSpPr/>
          <p:nvPr/>
        </p:nvGrpSpPr>
        <p:grpSpPr>
          <a:xfrm>
            <a:off x="3567142" y="2731507"/>
            <a:ext cx="348288" cy="340331"/>
            <a:chOff x="3567142" y="2905757"/>
            <a:chExt cx="348288" cy="340331"/>
          </a:xfrm>
        </p:grpSpPr>
        <p:sp>
          <p:nvSpPr>
            <p:cNvPr id="9108" name="Google Shape;9108;p4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4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4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4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4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42"/>
          <p:cNvGrpSpPr/>
          <p:nvPr/>
        </p:nvGrpSpPr>
        <p:grpSpPr>
          <a:xfrm>
            <a:off x="870939" y="1801571"/>
            <a:ext cx="332375" cy="350071"/>
            <a:chOff x="870939" y="1975821"/>
            <a:chExt cx="332375" cy="350071"/>
          </a:xfrm>
        </p:grpSpPr>
        <p:sp>
          <p:nvSpPr>
            <p:cNvPr id="9114" name="Google Shape;9114;p4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4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4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4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42"/>
          <p:cNvGrpSpPr/>
          <p:nvPr/>
        </p:nvGrpSpPr>
        <p:grpSpPr>
          <a:xfrm>
            <a:off x="7967103" y="2240791"/>
            <a:ext cx="355863" cy="361911"/>
            <a:chOff x="7967103" y="2415041"/>
            <a:chExt cx="355863" cy="361911"/>
          </a:xfrm>
        </p:grpSpPr>
        <p:sp>
          <p:nvSpPr>
            <p:cNvPr id="9119" name="Google Shape;9119;p4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4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4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4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4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4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4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4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4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4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4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0" name="Google Shape;9130;p42"/>
          <p:cNvGrpSpPr/>
          <p:nvPr/>
        </p:nvGrpSpPr>
        <p:grpSpPr>
          <a:xfrm>
            <a:off x="7529411" y="2240409"/>
            <a:ext cx="355863" cy="362292"/>
            <a:chOff x="7529411" y="2414659"/>
            <a:chExt cx="355863" cy="362292"/>
          </a:xfrm>
        </p:grpSpPr>
        <p:sp>
          <p:nvSpPr>
            <p:cNvPr id="9131" name="Google Shape;9131;p4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4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4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4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4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4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4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4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4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4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4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4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42"/>
          <p:cNvGrpSpPr/>
          <p:nvPr/>
        </p:nvGrpSpPr>
        <p:grpSpPr>
          <a:xfrm>
            <a:off x="5733194" y="2257468"/>
            <a:ext cx="446826" cy="327059"/>
            <a:chOff x="5733194" y="2431718"/>
            <a:chExt cx="446826" cy="327059"/>
          </a:xfrm>
        </p:grpSpPr>
        <p:sp>
          <p:nvSpPr>
            <p:cNvPr id="9144" name="Google Shape;9144;p4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4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4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42"/>
          <p:cNvGrpSpPr/>
          <p:nvPr/>
        </p:nvGrpSpPr>
        <p:grpSpPr>
          <a:xfrm>
            <a:off x="4876780" y="2243814"/>
            <a:ext cx="407774" cy="356627"/>
            <a:chOff x="4876780" y="2418064"/>
            <a:chExt cx="407774" cy="356627"/>
          </a:xfrm>
        </p:grpSpPr>
        <p:sp>
          <p:nvSpPr>
            <p:cNvPr id="9148" name="Google Shape;9148;p4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4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4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4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4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4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4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4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42"/>
          <p:cNvGrpSpPr/>
          <p:nvPr/>
        </p:nvGrpSpPr>
        <p:grpSpPr>
          <a:xfrm>
            <a:off x="7070872" y="2236621"/>
            <a:ext cx="398321" cy="371013"/>
            <a:chOff x="7070872" y="2410871"/>
            <a:chExt cx="398321" cy="371013"/>
          </a:xfrm>
        </p:grpSpPr>
        <p:sp>
          <p:nvSpPr>
            <p:cNvPr id="9157" name="Google Shape;9157;p4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4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4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4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1" name="Google Shape;9161;p42"/>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2" name="Google Shape;9162;p42"/>
          <p:cNvGrpSpPr/>
          <p:nvPr/>
        </p:nvGrpSpPr>
        <p:grpSpPr>
          <a:xfrm>
            <a:off x="5318259" y="2807861"/>
            <a:ext cx="371013" cy="220787"/>
            <a:chOff x="5318259" y="2982111"/>
            <a:chExt cx="371013" cy="220787"/>
          </a:xfrm>
        </p:grpSpPr>
        <p:sp>
          <p:nvSpPr>
            <p:cNvPr id="9163" name="Google Shape;9163;p4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4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4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4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4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4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4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4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42"/>
          <p:cNvGrpSpPr/>
          <p:nvPr/>
        </p:nvGrpSpPr>
        <p:grpSpPr>
          <a:xfrm>
            <a:off x="7073928" y="2731507"/>
            <a:ext cx="371395" cy="371809"/>
            <a:chOff x="7073928" y="2905757"/>
            <a:chExt cx="371395" cy="371809"/>
          </a:xfrm>
        </p:grpSpPr>
        <p:sp>
          <p:nvSpPr>
            <p:cNvPr id="9172" name="Google Shape;9172;p4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4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4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42"/>
          <p:cNvGrpSpPr/>
          <p:nvPr/>
        </p:nvGrpSpPr>
        <p:grpSpPr>
          <a:xfrm>
            <a:off x="6188327" y="2781158"/>
            <a:ext cx="371395" cy="272857"/>
            <a:chOff x="6188327" y="2955408"/>
            <a:chExt cx="371395" cy="272857"/>
          </a:xfrm>
        </p:grpSpPr>
        <p:sp>
          <p:nvSpPr>
            <p:cNvPr id="9176" name="Google Shape;9176;p4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4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42"/>
          <p:cNvGrpSpPr/>
          <p:nvPr/>
        </p:nvGrpSpPr>
        <p:grpSpPr>
          <a:xfrm>
            <a:off x="7521454" y="2731889"/>
            <a:ext cx="359651" cy="371013"/>
            <a:chOff x="7521454" y="2906139"/>
            <a:chExt cx="359651" cy="371013"/>
          </a:xfrm>
        </p:grpSpPr>
        <p:sp>
          <p:nvSpPr>
            <p:cNvPr id="9179" name="Google Shape;9179;p4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4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4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4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4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42"/>
          <p:cNvGrpSpPr/>
          <p:nvPr/>
        </p:nvGrpSpPr>
        <p:grpSpPr>
          <a:xfrm>
            <a:off x="5782845" y="2732271"/>
            <a:ext cx="301661" cy="371013"/>
            <a:chOff x="5782845" y="2906521"/>
            <a:chExt cx="301661" cy="371013"/>
          </a:xfrm>
        </p:grpSpPr>
        <p:sp>
          <p:nvSpPr>
            <p:cNvPr id="9185" name="Google Shape;9185;p4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4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4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42"/>
          <p:cNvGrpSpPr/>
          <p:nvPr/>
        </p:nvGrpSpPr>
        <p:grpSpPr>
          <a:xfrm>
            <a:off x="3539102" y="2253299"/>
            <a:ext cx="355099" cy="355481"/>
            <a:chOff x="3539102" y="2427549"/>
            <a:chExt cx="355099" cy="355481"/>
          </a:xfrm>
        </p:grpSpPr>
        <p:sp>
          <p:nvSpPr>
            <p:cNvPr id="9189" name="Google Shape;9189;p4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4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42"/>
          <p:cNvGrpSpPr/>
          <p:nvPr/>
        </p:nvGrpSpPr>
        <p:grpSpPr>
          <a:xfrm>
            <a:off x="6630539" y="2743252"/>
            <a:ext cx="371777" cy="349434"/>
            <a:chOff x="6630539" y="2917502"/>
            <a:chExt cx="371777" cy="349434"/>
          </a:xfrm>
        </p:grpSpPr>
        <p:sp>
          <p:nvSpPr>
            <p:cNvPr id="9192" name="Google Shape;9192;p4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4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4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4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4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4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4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42"/>
          <p:cNvGrpSpPr/>
          <p:nvPr/>
        </p:nvGrpSpPr>
        <p:grpSpPr>
          <a:xfrm>
            <a:off x="2171474" y="3194979"/>
            <a:ext cx="408156" cy="343737"/>
            <a:chOff x="2171474" y="3369229"/>
            <a:chExt cx="408156" cy="343737"/>
          </a:xfrm>
        </p:grpSpPr>
        <p:sp>
          <p:nvSpPr>
            <p:cNvPr id="9200" name="Google Shape;9200;p4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4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4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4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42"/>
          <p:cNvGrpSpPr/>
          <p:nvPr/>
        </p:nvGrpSpPr>
        <p:grpSpPr>
          <a:xfrm>
            <a:off x="4891198" y="2750858"/>
            <a:ext cx="334634" cy="334634"/>
            <a:chOff x="4891198" y="2925108"/>
            <a:chExt cx="334634" cy="334634"/>
          </a:xfrm>
        </p:grpSpPr>
        <p:sp>
          <p:nvSpPr>
            <p:cNvPr id="9205" name="Google Shape;9205;p4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4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4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4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4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4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4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4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42"/>
          <p:cNvGrpSpPr/>
          <p:nvPr/>
        </p:nvGrpSpPr>
        <p:grpSpPr>
          <a:xfrm>
            <a:off x="7976174" y="2750858"/>
            <a:ext cx="334666" cy="334634"/>
            <a:chOff x="7976174" y="2925108"/>
            <a:chExt cx="334666" cy="334634"/>
          </a:xfrm>
        </p:grpSpPr>
        <p:sp>
          <p:nvSpPr>
            <p:cNvPr id="9214" name="Google Shape;9214;p4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4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4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4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4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4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4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4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4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42"/>
          <p:cNvGrpSpPr/>
          <p:nvPr/>
        </p:nvGrpSpPr>
        <p:grpSpPr>
          <a:xfrm>
            <a:off x="3091957" y="3199881"/>
            <a:ext cx="354717" cy="332757"/>
            <a:chOff x="3091957" y="3374131"/>
            <a:chExt cx="354717" cy="332757"/>
          </a:xfrm>
        </p:grpSpPr>
        <p:sp>
          <p:nvSpPr>
            <p:cNvPr id="9224" name="Google Shape;9224;p4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4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4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4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4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4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42"/>
          <p:cNvGrpSpPr/>
          <p:nvPr/>
        </p:nvGrpSpPr>
        <p:grpSpPr>
          <a:xfrm>
            <a:off x="3988156" y="3205960"/>
            <a:ext cx="353954" cy="318880"/>
            <a:chOff x="3988156" y="3380210"/>
            <a:chExt cx="353954" cy="318880"/>
          </a:xfrm>
        </p:grpSpPr>
        <p:sp>
          <p:nvSpPr>
            <p:cNvPr id="9231" name="Google Shape;9231;p4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4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4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4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4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42"/>
          <p:cNvGrpSpPr/>
          <p:nvPr/>
        </p:nvGrpSpPr>
        <p:grpSpPr>
          <a:xfrm>
            <a:off x="3541011" y="3193070"/>
            <a:ext cx="348257" cy="346188"/>
            <a:chOff x="3541011" y="3367320"/>
            <a:chExt cx="348257" cy="346188"/>
          </a:xfrm>
        </p:grpSpPr>
        <p:sp>
          <p:nvSpPr>
            <p:cNvPr id="9237" name="Google Shape;9237;p4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4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4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4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42"/>
          <p:cNvGrpSpPr/>
          <p:nvPr/>
        </p:nvGrpSpPr>
        <p:grpSpPr>
          <a:xfrm>
            <a:off x="1314678" y="3183967"/>
            <a:ext cx="334666" cy="365348"/>
            <a:chOff x="1314678" y="3358217"/>
            <a:chExt cx="334666" cy="365348"/>
          </a:xfrm>
        </p:grpSpPr>
        <p:sp>
          <p:nvSpPr>
            <p:cNvPr id="9242" name="Google Shape;9242;p4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4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4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4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4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42"/>
          <p:cNvGrpSpPr/>
          <p:nvPr/>
        </p:nvGrpSpPr>
        <p:grpSpPr>
          <a:xfrm>
            <a:off x="1748582" y="3198385"/>
            <a:ext cx="359269" cy="335780"/>
            <a:chOff x="1748582" y="3372635"/>
            <a:chExt cx="359269" cy="335780"/>
          </a:xfrm>
        </p:grpSpPr>
        <p:sp>
          <p:nvSpPr>
            <p:cNvPr id="9248" name="Google Shape;9248;p4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9" name="Google Shape;9249;p42"/>
            <p:cNvGrpSpPr/>
            <p:nvPr/>
          </p:nvGrpSpPr>
          <p:grpSpPr>
            <a:xfrm>
              <a:off x="1748582" y="3372635"/>
              <a:ext cx="333520" cy="335780"/>
              <a:chOff x="1748582" y="3372635"/>
              <a:chExt cx="333520" cy="335780"/>
            </a:xfrm>
          </p:grpSpPr>
          <p:sp>
            <p:nvSpPr>
              <p:cNvPr id="9250" name="Google Shape;9250;p4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4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4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3" name="Google Shape;9253;p42"/>
          <p:cNvGrpSpPr/>
          <p:nvPr/>
        </p:nvGrpSpPr>
        <p:grpSpPr>
          <a:xfrm>
            <a:off x="2640993" y="3183585"/>
            <a:ext cx="365348" cy="364966"/>
            <a:chOff x="2640993" y="3357835"/>
            <a:chExt cx="365348" cy="364966"/>
          </a:xfrm>
        </p:grpSpPr>
        <p:sp>
          <p:nvSpPr>
            <p:cNvPr id="9254" name="Google Shape;9254;p4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4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4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4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4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4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4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4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4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4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42"/>
          <p:cNvGrpSpPr/>
          <p:nvPr/>
        </p:nvGrpSpPr>
        <p:grpSpPr>
          <a:xfrm>
            <a:off x="4886264" y="3191924"/>
            <a:ext cx="350548" cy="350198"/>
            <a:chOff x="4886264" y="3366174"/>
            <a:chExt cx="350548" cy="350198"/>
          </a:xfrm>
        </p:grpSpPr>
        <p:sp>
          <p:nvSpPr>
            <p:cNvPr id="9265" name="Google Shape;9265;p4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4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4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4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4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4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4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4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4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4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4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4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4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42"/>
          <p:cNvGrpSpPr/>
          <p:nvPr/>
        </p:nvGrpSpPr>
        <p:grpSpPr>
          <a:xfrm>
            <a:off x="5331913" y="3239697"/>
            <a:ext cx="347143" cy="254684"/>
            <a:chOff x="5331913" y="3413947"/>
            <a:chExt cx="347143" cy="254684"/>
          </a:xfrm>
        </p:grpSpPr>
        <p:sp>
          <p:nvSpPr>
            <p:cNvPr id="9279" name="Google Shape;9279;p4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4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4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4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4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4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42"/>
          <p:cNvGrpSpPr/>
          <p:nvPr/>
        </p:nvGrpSpPr>
        <p:grpSpPr>
          <a:xfrm>
            <a:off x="5776798" y="3235528"/>
            <a:ext cx="346379" cy="264518"/>
            <a:chOff x="5776798" y="3409778"/>
            <a:chExt cx="346379" cy="264518"/>
          </a:xfrm>
        </p:grpSpPr>
        <p:sp>
          <p:nvSpPr>
            <p:cNvPr id="9286" name="Google Shape;9286;p4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4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4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4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4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4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42"/>
          <p:cNvGrpSpPr/>
          <p:nvPr/>
        </p:nvGrpSpPr>
        <p:grpSpPr>
          <a:xfrm>
            <a:off x="7108015" y="3222255"/>
            <a:ext cx="344883" cy="290299"/>
            <a:chOff x="7108015" y="3396505"/>
            <a:chExt cx="344883" cy="290299"/>
          </a:xfrm>
        </p:grpSpPr>
        <p:sp>
          <p:nvSpPr>
            <p:cNvPr id="9293" name="Google Shape;9293;p4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4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4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4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42"/>
          <p:cNvGrpSpPr/>
          <p:nvPr/>
        </p:nvGrpSpPr>
        <p:grpSpPr>
          <a:xfrm>
            <a:off x="7551754" y="3216558"/>
            <a:ext cx="344883" cy="301311"/>
            <a:chOff x="7551754" y="3390808"/>
            <a:chExt cx="344883" cy="301311"/>
          </a:xfrm>
        </p:grpSpPr>
        <p:sp>
          <p:nvSpPr>
            <p:cNvPr id="9298" name="Google Shape;9298;p4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4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4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4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4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4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4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4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4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4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4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42"/>
          <p:cNvGrpSpPr/>
          <p:nvPr/>
        </p:nvGrpSpPr>
        <p:grpSpPr>
          <a:xfrm>
            <a:off x="6707084" y="3213153"/>
            <a:ext cx="261145" cy="308504"/>
            <a:chOff x="6707084" y="3387403"/>
            <a:chExt cx="261145" cy="308504"/>
          </a:xfrm>
        </p:grpSpPr>
        <p:sp>
          <p:nvSpPr>
            <p:cNvPr id="9310" name="Google Shape;9310;p4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4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4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4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42"/>
          <p:cNvGrpSpPr/>
          <p:nvPr/>
        </p:nvGrpSpPr>
        <p:grpSpPr>
          <a:xfrm>
            <a:off x="848978" y="4123387"/>
            <a:ext cx="377824" cy="324418"/>
            <a:chOff x="848978" y="4297637"/>
            <a:chExt cx="377824" cy="324418"/>
          </a:xfrm>
        </p:grpSpPr>
        <p:sp>
          <p:nvSpPr>
            <p:cNvPr id="9315" name="Google Shape;9315;p4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4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42"/>
          <p:cNvGrpSpPr/>
          <p:nvPr/>
        </p:nvGrpSpPr>
        <p:grpSpPr>
          <a:xfrm>
            <a:off x="1754279" y="4112343"/>
            <a:ext cx="351439" cy="345965"/>
            <a:chOff x="1754279" y="4286593"/>
            <a:chExt cx="351439" cy="345965"/>
          </a:xfrm>
        </p:grpSpPr>
        <p:sp>
          <p:nvSpPr>
            <p:cNvPr id="9318" name="Google Shape;9318;p4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4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4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4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4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42"/>
          <p:cNvGrpSpPr/>
          <p:nvPr/>
        </p:nvGrpSpPr>
        <p:grpSpPr>
          <a:xfrm>
            <a:off x="3996113" y="4116926"/>
            <a:ext cx="336512" cy="335048"/>
            <a:chOff x="3996113" y="4291176"/>
            <a:chExt cx="336512" cy="335048"/>
          </a:xfrm>
        </p:grpSpPr>
        <p:sp>
          <p:nvSpPr>
            <p:cNvPr id="9324" name="Google Shape;9324;p4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4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4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7" name="Google Shape;9327;p42"/>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8" name="Google Shape;9328;p42"/>
          <p:cNvGrpSpPr/>
          <p:nvPr/>
        </p:nvGrpSpPr>
        <p:grpSpPr>
          <a:xfrm>
            <a:off x="2179081" y="4111261"/>
            <a:ext cx="397525" cy="348670"/>
            <a:chOff x="2179081" y="4285511"/>
            <a:chExt cx="397525" cy="348670"/>
          </a:xfrm>
        </p:grpSpPr>
        <p:sp>
          <p:nvSpPr>
            <p:cNvPr id="9329" name="Google Shape;9329;p4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4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42"/>
          <p:cNvGrpSpPr/>
          <p:nvPr/>
        </p:nvGrpSpPr>
        <p:grpSpPr>
          <a:xfrm>
            <a:off x="3584201" y="4120746"/>
            <a:ext cx="267574" cy="329415"/>
            <a:chOff x="3584201" y="4294996"/>
            <a:chExt cx="267574" cy="329415"/>
          </a:xfrm>
        </p:grpSpPr>
        <p:sp>
          <p:nvSpPr>
            <p:cNvPr id="9332" name="Google Shape;9332;p4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4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4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4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42"/>
          <p:cNvGrpSpPr/>
          <p:nvPr/>
        </p:nvGrpSpPr>
        <p:grpSpPr>
          <a:xfrm>
            <a:off x="3082855" y="4121478"/>
            <a:ext cx="375946" cy="327823"/>
            <a:chOff x="3082855" y="4295728"/>
            <a:chExt cx="375946" cy="327823"/>
          </a:xfrm>
        </p:grpSpPr>
        <p:sp>
          <p:nvSpPr>
            <p:cNvPr id="9337" name="Google Shape;9337;p4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4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4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4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4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4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4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4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4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4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4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42"/>
          <p:cNvGrpSpPr/>
          <p:nvPr/>
        </p:nvGrpSpPr>
        <p:grpSpPr>
          <a:xfrm>
            <a:off x="2749016" y="4116926"/>
            <a:ext cx="150831" cy="336926"/>
            <a:chOff x="2749016" y="4291176"/>
            <a:chExt cx="150831" cy="336926"/>
          </a:xfrm>
        </p:grpSpPr>
        <p:sp>
          <p:nvSpPr>
            <p:cNvPr id="9349" name="Google Shape;9349;p4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4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4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4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42"/>
          <p:cNvGrpSpPr/>
          <p:nvPr/>
        </p:nvGrpSpPr>
        <p:grpSpPr>
          <a:xfrm>
            <a:off x="7127716" y="4105182"/>
            <a:ext cx="248254" cy="361942"/>
            <a:chOff x="7127716" y="4279432"/>
            <a:chExt cx="248254" cy="361942"/>
          </a:xfrm>
        </p:grpSpPr>
        <p:sp>
          <p:nvSpPr>
            <p:cNvPr id="9354" name="Google Shape;9354;p4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4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4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4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4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4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4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4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4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42"/>
          <p:cNvGrpSpPr/>
          <p:nvPr/>
        </p:nvGrpSpPr>
        <p:grpSpPr>
          <a:xfrm>
            <a:off x="7565408" y="4105182"/>
            <a:ext cx="248255" cy="361942"/>
            <a:chOff x="7565408" y="4279432"/>
            <a:chExt cx="248255" cy="361942"/>
          </a:xfrm>
        </p:grpSpPr>
        <p:sp>
          <p:nvSpPr>
            <p:cNvPr id="9364" name="Google Shape;9364;p4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4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4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4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4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4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4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4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42"/>
          <p:cNvGrpSpPr/>
          <p:nvPr/>
        </p:nvGrpSpPr>
        <p:grpSpPr>
          <a:xfrm>
            <a:off x="6264109" y="4105182"/>
            <a:ext cx="225498" cy="361560"/>
            <a:chOff x="6264109" y="4279432"/>
            <a:chExt cx="225498" cy="361560"/>
          </a:xfrm>
        </p:grpSpPr>
        <p:sp>
          <p:nvSpPr>
            <p:cNvPr id="9373" name="Google Shape;9373;p4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4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42"/>
          <p:cNvGrpSpPr/>
          <p:nvPr/>
        </p:nvGrpSpPr>
        <p:grpSpPr>
          <a:xfrm>
            <a:off x="7929578" y="4110115"/>
            <a:ext cx="395266" cy="351312"/>
            <a:chOff x="7929578" y="4284365"/>
            <a:chExt cx="395266" cy="351312"/>
          </a:xfrm>
        </p:grpSpPr>
        <p:sp>
          <p:nvSpPr>
            <p:cNvPr id="9376" name="Google Shape;9376;p4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4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4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4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42"/>
          <p:cNvGrpSpPr/>
          <p:nvPr/>
        </p:nvGrpSpPr>
        <p:grpSpPr>
          <a:xfrm>
            <a:off x="6595502" y="4149527"/>
            <a:ext cx="426315" cy="332826"/>
            <a:chOff x="6639652" y="4323777"/>
            <a:chExt cx="426315" cy="332826"/>
          </a:xfrm>
        </p:grpSpPr>
        <p:sp>
          <p:nvSpPr>
            <p:cNvPr id="9381" name="Google Shape;9381;p4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4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4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4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4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4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4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4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4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4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42"/>
          <p:cNvGrpSpPr/>
          <p:nvPr/>
        </p:nvGrpSpPr>
        <p:grpSpPr>
          <a:xfrm>
            <a:off x="5357662" y="4123387"/>
            <a:ext cx="287275" cy="326296"/>
            <a:chOff x="5357662" y="4297637"/>
            <a:chExt cx="287275" cy="326296"/>
          </a:xfrm>
        </p:grpSpPr>
        <p:sp>
          <p:nvSpPr>
            <p:cNvPr id="9392" name="Google Shape;9392;p4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4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4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4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4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42"/>
          <p:cNvGrpSpPr/>
          <p:nvPr/>
        </p:nvGrpSpPr>
        <p:grpSpPr>
          <a:xfrm>
            <a:off x="5774124" y="4120300"/>
            <a:ext cx="331611" cy="331674"/>
            <a:chOff x="5774124" y="4294550"/>
            <a:chExt cx="331611" cy="331674"/>
          </a:xfrm>
        </p:grpSpPr>
        <p:sp>
          <p:nvSpPr>
            <p:cNvPr id="9398" name="Google Shape;9398;p4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4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42"/>
          <p:cNvGrpSpPr/>
          <p:nvPr/>
        </p:nvGrpSpPr>
        <p:grpSpPr>
          <a:xfrm>
            <a:off x="4890434" y="4113139"/>
            <a:ext cx="345997" cy="346029"/>
            <a:chOff x="4890434" y="4287389"/>
            <a:chExt cx="345997" cy="346029"/>
          </a:xfrm>
        </p:grpSpPr>
        <p:sp>
          <p:nvSpPr>
            <p:cNvPr id="9401" name="Google Shape;9401;p4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4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4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4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4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4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4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42"/>
          <p:cNvGrpSpPr/>
          <p:nvPr/>
        </p:nvGrpSpPr>
        <p:grpSpPr>
          <a:xfrm>
            <a:off x="2165809" y="3636809"/>
            <a:ext cx="422542" cy="342973"/>
            <a:chOff x="2165809" y="3811059"/>
            <a:chExt cx="422542" cy="342973"/>
          </a:xfrm>
        </p:grpSpPr>
        <p:sp>
          <p:nvSpPr>
            <p:cNvPr id="9409" name="Google Shape;9409;p4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4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4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4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4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4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4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4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4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4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4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4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4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4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4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4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4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4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7" name="Google Shape;9427;p42"/>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8" name="Google Shape;9428;p42"/>
          <p:cNvGrpSpPr/>
          <p:nvPr/>
        </p:nvGrpSpPr>
        <p:grpSpPr>
          <a:xfrm>
            <a:off x="903530" y="3631875"/>
            <a:ext cx="264550" cy="353222"/>
            <a:chOff x="903530" y="3806125"/>
            <a:chExt cx="264550" cy="353222"/>
          </a:xfrm>
        </p:grpSpPr>
        <p:sp>
          <p:nvSpPr>
            <p:cNvPr id="9429" name="Google Shape;9429;p4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4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4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4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42"/>
          <p:cNvGrpSpPr/>
          <p:nvPr/>
        </p:nvGrpSpPr>
        <p:grpSpPr>
          <a:xfrm>
            <a:off x="850092" y="3178684"/>
            <a:ext cx="369517" cy="375660"/>
            <a:chOff x="850092" y="3352934"/>
            <a:chExt cx="369517" cy="375660"/>
          </a:xfrm>
        </p:grpSpPr>
        <p:sp>
          <p:nvSpPr>
            <p:cNvPr id="9434" name="Google Shape;9434;p4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4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4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4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4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42"/>
          <p:cNvGrpSpPr/>
          <p:nvPr/>
        </p:nvGrpSpPr>
        <p:grpSpPr>
          <a:xfrm>
            <a:off x="2611458" y="3642124"/>
            <a:ext cx="426329" cy="332375"/>
            <a:chOff x="2611458" y="3816374"/>
            <a:chExt cx="426329" cy="332375"/>
          </a:xfrm>
        </p:grpSpPr>
        <p:sp>
          <p:nvSpPr>
            <p:cNvPr id="9440" name="Google Shape;9440;p4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4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4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4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4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4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4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4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4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4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0" name="Google Shape;9450;p42"/>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1" name="Google Shape;9451;p42"/>
          <p:cNvGrpSpPr/>
          <p:nvPr/>
        </p:nvGrpSpPr>
        <p:grpSpPr>
          <a:xfrm>
            <a:off x="4019984" y="3631143"/>
            <a:ext cx="293704" cy="353954"/>
            <a:chOff x="4019984" y="3805393"/>
            <a:chExt cx="293704" cy="353954"/>
          </a:xfrm>
        </p:grpSpPr>
        <p:sp>
          <p:nvSpPr>
            <p:cNvPr id="9452" name="Google Shape;9452;p4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4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42"/>
          <p:cNvGrpSpPr/>
          <p:nvPr/>
        </p:nvGrpSpPr>
        <p:grpSpPr>
          <a:xfrm>
            <a:off x="8006505" y="3215794"/>
            <a:ext cx="323654" cy="303189"/>
            <a:chOff x="8006505" y="3390044"/>
            <a:chExt cx="323654" cy="303189"/>
          </a:xfrm>
        </p:grpSpPr>
        <p:sp>
          <p:nvSpPr>
            <p:cNvPr id="9455" name="Google Shape;9455;p4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4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4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4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4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4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42"/>
          <p:cNvGrpSpPr/>
          <p:nvPr/>
        </p:nvGrpSpPr>
        <p:grpSpPr>
          <a:xfrm>
            <a:off x="1299146" y="3632257"/>
            <a:ext cx="367990" cy="351312"/>
            <a:chOff x="1299146" y="3806507"/>
            <a:chExt cx="367990" cy="351312"/>
          </a:xfrm>
        </p:grpSpPr>
        <p:sp>
          <p:nvSpPr>
            <p:cNvPr id="9462" name="Google Shape;9462;p4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4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4" name="Google Shape;9464;p42"/>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5" name="Google Shape;9465;p42"/>
          <p:cNvGrpSpPr/>
          <p:nvPr/>
        </p:nvGrpSpPr>
        <p:grpSpPr>
          <a:xfrm>
            <a:off x="7550258" y="3658420"/>
            <a:ext cx="371395" cy="301279"/>
            <a:chOff x="7550258" y="3832670"/>
            <a:chExt cx="371395" cy="301279"/>
          </a:xfrm>
        </p:grpSpPr>
        <p:sp>
          <p:nvSpPr>
            <p:cNvPr id="9466" name="Google Shape;9466;p4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4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4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4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4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4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4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4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4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4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4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4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4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4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4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4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4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4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4" name="Google Shape;9484;p42"/>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5" name="Google Shape;9485;p42"/>
          <p:cNvGrpSpPr/>
          <p:nvPr/>
        </p:nvGrpSpPr>
        <p:grpSpPr>
          <a:xfrm>
            <a:off x="6659725" y="3633785"/>
            <a:ext cx="367608" cy="350548"/>
            <a:chOff x="6659725" y="3808035"/>
            <a:chExt cx="367608" cy="350548"/>
          </a:xfrm>
        </p:grpSpPr>
        <p:sp>
          <p:nvSpPr>
            <p:cNvPr id="9486" name="Google Shape;9486;p4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4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42"/>
          <p:cNvGrpSpPr/>
          <p:nvPr/>
        </p:nvGrpSpPr>
        <p:grpSpPr>
          <a:xfrm>
            <a:off x="6219391" y="3642506"/>
            <a:ext cx="356627" cy="334252"/>
            <a:chOff x="6219391" y="3816756"/>
            <a:chExt cx="356627" cy="334252"/>
          </a:xfrm>
        </p:grpSpPr>
        <p:sp>
          <p:nvSpPr>
            <p:cNvPr id="9489" name="Google Shape;9489;p4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4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4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4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42"/>
          <p:cNvGrpSpPr/>
          <p:nvPr/>
        </p:nvGrpSpPr>
        <p:grpSpPr>
          <a:xfrm>
            <a:off x="5778676" y="3652722"/>
            <a:ext cx="349052" cy="313055"/>
            <a:chOff x="5778676" y="3826972"/>
            <a:chExt cx="349052" cy="313055"/>
          </a:xfrm>
        </p:grpSpPr>
        <p:sp>
          <p:nvSpPr>
            <p:cNvPr id="9494" name="Google Shape;9494;p4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4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4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4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4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42"/>
          <p:cNvGrpSpPr/>
          <p:nvPr/>
        </p:nvGrpSpPr>
        <p:grpSpPr>
          <a:xfrm>
            <a:off x="5355784" y="3660297"/>
            <a:ext cx="299019" cy="297905"/>
            <a:chOff x="5355784" y="3834547"/>
            <a:chExt cx="299019" cy="297905"/>
          </a:xfrm>
        </p:grpSpPr>
        <p:sp>
          <p:nvSpPr>
            <p:cNvPr id="9500" name="Google Shape;9500;p4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4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4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4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42"/>
          <p:cNvGrpSpPr/>
          <p:nvPr/>
        </p:nvGrpSpPr>
        <p:grpSpPr>
          <a:xfrm>
            <a:off x="8036455" y="3633021"/>
            <a:ext cx="292176" cy="353985"/>
            <a:chOff x="8036455" y="3807271"/>
            <a:chExt cx="292176" cy="353985"/>
          </a:xfrm>
        </p:grpSpPr>
        <p:sp>
          <p:nvSpPr>
            <p:cNvPr id="9505" name="Google Shape;9505;p4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4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7" name="Google Shape;9507;p4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9508" name="Google Shape;9508;p4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9509" name="Google Shape;9509;p42"/>
          <p:cNvGrpSpPr/>
          <p:nvPr/>
        </p:nvGrpSpPr>
        <p:grpSpPr>
          <a:xfrm>
            <a:off x="4874902" y="3634549"/>
            <a:ext cx="345615" cy="350835"/>
            <a:chOff x="4874902" y="3808799"/>
            <a:chExt cx="345615" cy="350835"/>
          </a:xfrm>
        </p:grpSpPr>
        <p:sp>
          <p:nvSpPr>
            <p:cNvPr id="9510" name="Google Shape;9510;p4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4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4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4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4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4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4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4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4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4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4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4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4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4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4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4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4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42"/>
          <p:cNvGrpSpPr/>
          <p:nvPr/>
        </p:nvGrpSpPr>
        <p:grpSpPr>
          <a:xfrm>
            <a:off x="3095745" y="3631143"/>
            <a:ext cx="352840" cy="354717"/>
            <a:chOff x="3095745" y="3805393"/>
            <a:chExt cx="352840" cy="354717"/>
          </a:xfrm>
        </p:grpSpPr>
        <p:sp>
          <p:nvSpPr>
            <p:cNvPr id="9528" name="Google Shape;9528;p4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4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4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4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4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4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537"/>
        <p:cNvGrpSpPr/>
        <p:nvPr/>
      </p:nvGrpSpPr>
      <p:grpSpPr>
        <a:xfrm>
          <a:off x="0" y="0"/>
          <a:ext cx="0" cy="0"/>
          <a:chOff x="0" y="0"/>
          <a:chExt cx="0" cy="0"/>
        </a:xfrm>
      </p:grpSpPr>
      <p:grpSp>
        <p:nvGrpSpPr>
          <p:cNvPr id="9538" name="Google Shape;9538;p43"/>
          <p:cNvGrpSpPr/>
          <p:nvPr/>
        </p:nvGrpSpPr>
        <p:grpSpPr>
          <a:xfrm>
            <a:off x="2733780" y="4039081"/>
            <a:ext cx="342144" cy="362704"/>
            <a:chOff x="2704005" y="4258781"/>
            <a:chExt cx="342144" cy="362704"/>
          </a:xfrm>
        </p:grpSpPr>
        <p:sp>
          <p:nvSpPr>
            <p:cNvPr id="9539" name="Google Shape;9539;p4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4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4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4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4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4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4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43"/>
          <p:cNvGrpSpPr/>
          <p:nvPr/>
        </p:nvGrpSpPr>
        <p:grpSpPr>
          <a:xfrm>
            <a:off x="2157462" y="4083096"/>
            <a:ext cx="347435" cy="363370"/>
            <a:chOff x="2157462" y="4258496"/>
            <a:chExt cx="347435" cy="363370"/>
          </a:xfrm>
        </p:grpSpPr>
        <p:sp>
          <p:nvSpPr>
            <p:cNvPr id="9547" name="Google Shape;9547;p4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4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4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43"/>
          <p:cNvGrpSpPr/>
          <p:nvPr/>
        </p:nvGrpSpPr>
        <p:grpSpPr>
          <a:xfrm>
            <a:off x="4010963" y="3588381"/>
            <a:ext cx="343665" cy="363211"/>
            <a:chOff x="4010963" y="3763781"/>
            <a:chExt cx="343665" cy="363211"/>
          </a:xfrm>
        </p:grpSpPr>
        <p:sp>
          <p:nvSpPr>
            <p:cNvPr id="9551" name="Google Shape;9551;p4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4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4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4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4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43"/>
          <p:cNvGrpSpPr/>
          <p:nvPr/>
        </p:nvGrpSpPr>
        <p:grpSpPr>
          <a:xfrm>
            <a:off x="2214042" y="3635109"/>
            <a:ext cx="368153" cy="311193"/>
            <a:chOff x="2214042" y="3810509"/>
            <a:chExt cx="368153" cy="311193"/>
          </a:xfrm>
        </p:grpSpPr>
        <p:sp>
          <p:nvSpPr>
            <p:cNvPr id="9557" name="Google Shape;9557;p4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4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43"/>
          <p:cNvGrpSpPr/>
          <p:nvPr/>
        </p:nvGrpSpPr>
        <p:grpSpPr>
          <a:xfrm>
            <a:off x="1797413" y="3606819"/>
            <a:ext cx="367805" cy="367773"/>
            <a:chOff x="1768938" y="3782219"/>
            <a:chExt cx="367805" cy="367773"/>
          </a:xfrm>
        </p:grpSpPr>
        <p:sp>
          <p:nvSpPr>
            <p:cNvPr id="9560" name="Google Shape;9560;p4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4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4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4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4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43"/>
          <p:cNvGrpSpPr/>
          <p:nvPr/>
        </p:nvGrpSpPr>
        <p:grpSpPr>
          <a:xfrm>
            <a:off x="2681385" y="3623039"/>
            <a:ext cx="325544" cy="327413"/>
            <a:chOff x="2681385" y="3798439"/>
            <a:chExt cx="325544" cy="327413"/>
          </a:xfrm>
        </p:grpSpPr>
        <p:sp>
          <p:nvSpPr>
            <p:cNvPr id="9566" name="Google Shape;9566;p4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4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4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4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4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4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4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43"/>
          <p:cNvGrpSpPr/>
          <p:nvPr/>
        </p:nvGrpSpPr>
        <p:grpSpPr>
          <a:xfrm>
            <a:off x="6243928" y="4088102"/>
            <a:ext cx="274254" cy="350824"/>
            <a:chOff x="6243928" y="4263502"/>
            <a:chExt cx="274254" cy="350824"/>
          </a:xfrm>
        </p:grpSpPr>
        <p:sp>
          <p:nvSpPr>
            <p:cNvPr id="9574" name="Google Shape;9574;p4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4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4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4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4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4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4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4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43"/>
          <p:cNvGrpSpPr/>
          <p:nvPr/>
        </p:nvGrpSpPr>
        <p:grpSpPr>
          <a:xfrm>
            <a:off x="3560600" y="3587938"/>
            <a:ext cx="352345" cy="363655"/>
            <a:chOff x="3560600" y="3763338"/>
            <a:chExt cx="352345" cy="363655"/>
          </a:xfrm>
        </p:grpSpPr>
        <p:sp>
          <p:nvSpPr>
            <p:cNvPr id="9583" name="Google Shape;9583;p4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4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4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43"/>
          <p:cNvGrpSpPr/>
          <p:nvPr/>
        </p:nvGrpSpPr>
        <p:grpSpPr>
          <a:xfrm>
            <a:off x="5790556" y="4085852"/>
            <a:ext cx="279513" cy="356083"/>
            <a:chOff x="5790556" y="4261252"/>
            <a:chExt cx="279513" cy="356083"/>
          </a:xfrm>
        </p:grpSpPr>
        <p:sp>
          <p:nvSpPr>
            <p:cNvPr id="9587" name="Google Shape;9587;p4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4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4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4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4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4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4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43"/>
          <p:cNvGrpSpPr/>
          <p:nvPr/>
        </p:nvGrpSpPr>
        <p:grpSpPr>
          <a:xfrm>
            <a:off x="5341333" y="4085852"/>
            <a:ext cx="278752" cy="356463"/>
            <a:chOff x="5341333" y="4261252"/>
            <a:chExt cx="278752" cy="356463"/>
          </a:xfrm>
        </p:grpSpPr>
        <p:sp>
          <p:nvSpPr>
            <p:cNvPr id="9595" name="Google Shape;9595;p4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4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4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4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4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4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4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43"/>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43"/>
          <p:cNvGrpSpPr/>
          <p:nvPr/>
        </p:nvGrpSpPr>
        <p:grpSpPr>
          <a:xfrm>
            <a:off x="3103646" y="3590676"/>
            <a:ext cx="360233" cy="362451"/>
            <a:chOff x="3107608" y="3763401"/>
            <a:chExt cx="360233" cy="362451"/>
          </a:xfrm>
        </p:grpSpPr>
        <p:sp>
          <p:nvSpPr>
            <p:cNvPr id="9604" name="Google Shape;9604;p4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4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4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43"/>
          <p:cNvGrpSpPr/>
          <p:nvPr/>
        </p:nvGrpSpPr>
        <p:grpSpPr>
          <a:xfrm>
            <a:off x="889343" y="3625827"/>
            <a:ext cx="351585" cy="339705"/>
            <a:chOff x="889343" y="3801227"/>
            <a:chExt cx="351585" cy="339705"/>
          </a:xfrm>
        </p:grpSpPr>
        <p:sp>
          <p:nvSpPr>
            <p:cNvPr id="9608" name="Google Shape;9608;p4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4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4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4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4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43"/>
          <p:cNvGrpSpPr/>
          <p:nvPr/>
        </p:nvGrpSpPr>
        <p:grpSpPr>
          <a:xfrm>
            <a:off x="4896609" y="4085472"/>
            <a:ext cx="278784" cy="355323"/>
            <a:chOff x="4896609" y="4260872"/>
            <a:chExt cx="278784" cy="355323"/>
          </a:xfrm>
        </p:grpSpPr>
        <p:sp>
          <p:nvSpPr>
            <p:cNvPr id="9614" name="Google Shape;9614;p4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4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4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4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4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4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43"/>
          <p:cNvGrpSpPr/>
          <p:nvPr/>
        </p:nvGrpSpPr>
        <p:grpSpPr>
          <a:xfrm>
            <a:off x="7598438" y="4090731"/>
            <a:ext cx="260283" cy="345914"/>
            <a:chOff x="7598438" y="4266131"/>
            <a:chExt cx="260283" cy="345914"/>
          </a:xfrm>
        </p:grpSpPr>
        <p:sp>
          <p:nvSpPr>
            <p:cNvPr id="9621" name="Google Shape;9621;p4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4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4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4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4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4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4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43"/>
          <p:cNvGrpSpPr/>
          <p:nvPr/>
        </p:nvGrpSpPr>
        <p:grpSpPr>
          <a:xfrm>
            <a:off x="1767069" y="3184746"/>
            <a:ext cx="286324" cy="348163"/>
            <a:chOff x="1767069" y="3360146"/>
            <a:chExt cx="286324" cy="348163"/>
          </a:xfrm>
        </p:grpSpPr>
        <p:sp>
          <p:nvSpPr>
            <p:cNvPr id="9629" name="Google Shape;9629;p4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4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4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4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4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4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4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43"/>
          <p:cNvGrpSpPr/>
          <p:nvPr/>
        </p:nvGrpSpPr>
        <p:grpSpPr>
          <a:xfrm>
            <a:off x="7149944" y="4090731"/>
            <a:ext cx="260283" cy="345914"/>
            <a:chOff x="7149944" y="4266131"/>
            <a:chExt cx="260283" cy="345914"/>
          </a:xfrm>
        </p:grpSpPr>
        <p:sp>
          <p:nvSpPr>
            <p:cNvPr id="9637" name="Google Shape;9637;p4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4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4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4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4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4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43"/>
          <p:cNvGrpSpPr/>
          <p:nvPr/>
        </p:nvGrpSpPr>
        <p:grpSpPr>
          <a:xfrm>
            <a:off x="6695051" y="4083951"/>
            <a:ext cx="270104" cy="360233"/>
            <a:chOff x="6695051" y="4259351"/>
            <a:chExt cx="270104" cy="360233"/>
          </a:xfrm>
        </p:grpSpPr>
        <p:sp>
          <p:nvSpPr>
            <p:cNvPr id="9644" name="Google Shape;9644;p4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4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4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4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43"/>
          <p:cNvGrpSpPr/>
          <p:nvPr/>
        </p:nvGrpSpPr>
        <p:grpSpPr>
          <a:xfrm>
            <a:off x="8047661" y="4082051"/>
            <a:ext cx="277263" cy="362514"/>
            <a:chOff x="8047661" y="4257451"/>
            <a:chExt cx="277263" cy="362514"/>
          </a:xfrm>
        </p:grpSpPr>
        <p:sp>
          <p:nvSpPr>
            <p:cNvPr id="9649" name="Google Shape;9649;p4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4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4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4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43"/>
          <p:cNvGrpSpPr/>
          <p:nvPr/>
        </p:nvGrpSpPr>
        <p:grpSpPr>
          <a:xfrm>
            <a:off x="6248078" y="3609068"/>
            <a:ext cx="277263" cy="356115"/>
            <a:chOff x="6248078" y="3784468"/>
            <a:chExt cx="277263" cy="356115"/>
          </a:xfrm>
        </p:grpSpPr>
        <p:sp>
          <p:nvSpPr>
            <p:cNvPr id="9654" name="Google Shape;9654;p4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4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4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4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4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43"/>
          <p:cNvGrpSpPr/>
          <p:nvPr/>
        </p:nvGrpSpPr>
        <p:grpSpPr>
          <a:xfrm>
            <a:off x="5800725" y="3610589"/>
            <a:ext cx="277644" cy="354594"/>
            <a:chOff x="5800725" y="3785989"/>
            <a:chExt cx="277644" cy="354594"/>
          </a:xfrm>
        </p:grpSpPr>
        <p:sp>
          <p:nvSpPr>
            <p:cNvPr id="9660" name="Google Shape;9660;p4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4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4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4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4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4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4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43"/>
          <p:cNvGrpSpPr/>
          <p:nvPr/>
        </p:nvGrpSpPr>
        <p:grpSpPr>
          <a:xfrm>
            <a:off x="2206122" y="3185348"/>
            <a:ext cx="308183" cy="347561"/>
            <a:chOff x="2206122" y="3360748"/>
            <a:chExt cx="308183" cy="347561"/>
          </a:xfrm>
        </p:grpSpPr>
        <p:sp>
          <p:nvSpPr>
            <p:cNvPr id="9668" name="Google Shape;9668;p4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4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4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4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4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43"/>
          <p:cNvGrpSpPr/>
          <p:nvPr/>
        </p:nvGrpSpPr>
        <p:grpSpPr>
          <a:xfrm>
            <a:off x="5353403" y="3610209"/>
            <a:ext cx="277992" cy="354974"/>
            <a:chOff x="5353403" y="3785609"/>
            <a:chExt cx="277992" cy="354974"/>
          </a:xfrm>
        </p:grpSpPr>
        <p:sp>
          <p:nvSpPr>
            <p:cNvPr id="9674" name="Google Shape;9674;p4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4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4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4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4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4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43"/>
          <p:cNvGrpSpPr/>
          <p:nvPr/>
        </p:nvGrpSpPr>
        <p:grpSpPr>
          <a:xfrm>
            <a:off x="4896229" y="3610589"/>
            <a:ext cx="278784" cy="354594"/>
            <a:chOff x="4896229" y="3785989"/>
            <a:chExt cx="278784" cy="354594"/>
          </a:xfrm>
        </p:grpSpPr>
        <p:sp>
          <p:nvSpPr>
            <p:cNvPr id="9681" name="Google Shape;9681;p4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4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4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4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4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4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43"/>
          <p:cNvGrpSpPr/>
          <p:nvPr/>
        </p:nvGrpSpPr>
        <p:grpSpPr>
          <a:xfrm>
            <a:off x="7592387" y="3612458"/>
            <a:ext cx="273874" cy="351204"/>
            <a:chOff x="7592387" y="3787858"/>
            <a:chExt cx="273874" cy="351204"/>
          </a:xfrm>
        </p:grpSpPr>
        <p:sp>
          <p:nvSpPr>
            <p:cNvPr id="9688" name="Google Shape;9688;p4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4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4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4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43"/>
          <p:cNvGrpSpPr/>
          <p:nvPr/>
        </p:nvGrpSpPr>
        <p:grpSpPr>
          <a:xfrm>
            <a:off x="7145794" y="3612458"/>
            <a:ext cx="274254" cy="350444"/>
            <a:chOff x="7145794" y="3787858"/>
            <a:chExt cx="274254" cy="350444"/>
          </a:xfrm>
        </p:grpSpPr>
        <p:sp>
          <p:nvSpPr>
            <p:cNvPr id="9693" name="Google Shape;9693;p4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4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4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4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4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4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43"/>
          <p:cNvGrpSpPr/>
          <p:nvPr/>
        </p:nvGrpSpPr>
        <p:grpSpPr>
          <a:xfrm>
            <a:off x="8054060" y="3611698"/>
            <a:ext cx="266334" cy="353834"/>
            <a:chOff x="8054060" y="3787098"/>
            <a:chExt cx="266334" cy="353834"/>
          </a:xfrm>
        </p:grpSpPr>
        <p:sp>
          <p:nvSpPr>
            <p:cNvPr id="9700" name="Google Shape;9700;p4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4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4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4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43"/>
          <p:cNvGrpSpPr/>
          <p:nvPr/>
        </p:nvGrpSpPr>
        <p:grpSpPr>
          <a:xfrm>
            <a:off x="6702211" y="3607199"/>
            <a:ext cx="270104" cy="361754"/>
            <a:chOff x="6702211" y="3782599"/>
            <a:chExt cx="270104" cy="361754"/>
          </a:xfrm>
        </p:grpSpPr>
        <p:sp>
          <p:nvSpPr>
            <p:cNvPr id="9705" name="Google Shape;9705;p4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4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4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4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4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43"/>
          <p:cNvGrpSpPr/>
          <p:nvPr/>
        </p:nvGrpSpPr>
        <p:grpSpPr>
          <a:xfrm>
            <a:off x="3516886" y="3263327"/>
            <a:ext cx="391854" cy="269922"/>
            <a:chOff x="3516850" y="3406526"/>
            <a:chExt cx="369674" cy="254644"/>
          </a:xfrm>
        </p:grpSpPr>
        <p:sp>
          <p:nvSpPr>
            <p:cNvPr id="9711" name="Google Shape;9711;p4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4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4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4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43"/>
          <p:cNvGrpSpPr/>
          <p:nvPr/>
        </p:nvGrpSpPr>
        <p:grpSpPr>
          <a:xfrm>
            <a:off x="1310655" y="3185127"/>
            <a:ext cx="306314" cy="347403"/>
            <a:chOff x="1310655" y="3360527"/>
            <a:chExt cx="306314" cy="347403"/>
          </a:xfrm>
        </p:grpSpPr>
        <p:sp>
          <p:nvSpPr>
            <p:cNvPr id="9716" name="Google Shape;9716;p4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4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4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4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4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43"/>
          <p:cNvGrpSpPr/>
          <p:nvPr/>
        </p:nvGrpSpPr>
        <p:grpSpPr>
          <a:xfrm>
            <a:off x="3119678" y="3184746"/>
            <a:ext cx="269343" cy="348543"/>
            <a:chOff x="3119678" y="3360146"/>
            <a:chExt cx="269343" cy="348543"/>
          </a:xfrm>
        </p:grpSpPr>
        <p:sp>
          <p:nvSpPr>
            <p:cNvPr id="9722" name="Google Shape;9722;p4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4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4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4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4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4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4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43"/>
          <p:cNvGrpSpPr/>
          <p:nvPr/>
        </p:nvGrpSpPr>
        <p:grpSpPr>
          <a:xfrm>
            <a:off x="3967213" y="3181547"/>
            <a:ext cx="368185" cy="354753"/>
            <a:chOff x="3967213" y="3356947"/>
            <a:chExt cx="368185" cy="354753"/>
          </a:xfrm>
        </p:grpSpPr>
        <p:sp>
          <p:nvSpPr>
            <p:cNvPr id="9730" name="Google Shape;9730;p4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4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4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4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4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43"/>
          <p:cNvGrpSpPr/>
          <p:nvPr/>
        </p:nvGrpSpPr>
        <p:grpSpPr>
          <a:xfrm>
            <a:off x="871254" y="3184746"/>
            <a:ext cx="285183" cy="347023"/>
            <a:chOff x="871254" y="3360146"/>
            <a:chExt cx="285183" cy="347023"/>
          </a:xfrm>
        </p:grpSpPr>
        <p:sp>
          <p:nvSpPr>
            <p:cNvPr id="9736" name="Google Shape;9736;p4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4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4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4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43"/>
          <p:cNvGrpSpPr/>
          <p:nvPr/>
        </p:nvGrpSpPr>
        <p:grpSpPr>
          <a:xfrm>
            <a:off x="2665165" y="3184746"/>
            <a:ext cx="281794" cy="349684"/>
            <a:chOff x="2665165" y="3360146"/>
            <a:chExt cx="281794" cy="349684"/>
          </a:xfrm>
        </p:grpSpPr>
        <p:sp>
          <p:nvSpPr>
            <p:cNvPr id="9741" name="Google Shape;9741;p4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4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4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4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4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6" name="Google Shape;9746;p43"/>
          <p:cNvGrpSpPr/>
          <p:nvPr/>
        </p:nvGrpSpPr>
        <p:grpSpPr>
          <a:xfrm>
            <a:off x="7156344" y="3172296"/>
            <a:ext cx="264465" cy="353074"/>
            <a:chOff x="7156344" y="3347696"/>
            <a:chExt cx="264465" cy="353074"/>
          </a:xfrm>
        </p:grpSpPr>
        <p:sp>
          <p:nvSpPr>
            <p:cNvPr id="9747" name="Google Shape;9747;p4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4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4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4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4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43"/>
          <p:cNvGrpSpPr/>
          <p:nvPr/>
        </p:nvGrpSpPr>
        <p:grpSpPr>
          <a:xfrm>
            <a:off x="6703732" y="3171536"/>
            <a:ext cx="264813" cy="352693"/>
            <a:chOff x="6703732" y="3346936"/>
            <a:chExt cx="264813" cy="352693"/>
          </a:xfrm>
        </p:grpSpPr>
        <p:sp>
          <p:nvSpPr>
            <p:cNvPr id="9753" name="Google Shape;9753;p4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4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4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4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4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43"/>
          <p:cNvGrpSpPr/>
          <p:nvPr/>
        </p:nvGrpSpPr>
        <p:grpSpPr>
          <a:xfrm>
            <a:off x="6252228" y="3171536"/>
            <a:ext cx="265193" cy="352693"/>
            <a:chOff x="6252228" y="3346936"/>
            <a:chExt cx="265193" cy="352693"/>
          </a:xfrm>
        </p:grpSpPr>
        <p:sp>
          <p:nvSpPr>
            <p:cNvPr id="9759" name="Google Shape;9759;p4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4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4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43"/>
          <p:cNvGrpSpPr/>
          <p:nvPr/>
        </p:nvGrpSpPr>
        <p:grpSpPr>
          <a:xfrm>
            <a:off x="5801105" y="3172296"/>
            <a:ext cx="264813" cy="351933"/>
            <a:chOff x="5801105" y="3347696"/>
            <a:chExt cx="264813" cy="351933"/>
          </a:xfrm>
        </p:grpSpPr>
        <p:sp>
          <p:nvSpPr>
            <p:cNvPr id="9763" name="Google Shape;9763;p4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4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4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4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43"/>
          <p:cNvGrpSpPr/>
          <p:nvPr/>
        </p:nvGrpSpPr>
        <p:grpSpPr>
          <a:xfrm>
            <a:off x="5349253" y="3171536"/>
            <a:ext cx="265922" cy="352693"/>
            <a:chOff x="5349253" y="3346936"/>
            <a:chExt cx="265922" cy="352693"/>
          </a:xfrm>
        </p:grpSpPr>
        <p:sp>
          <p:nvSpPr>
            <p:cNvPr id="9768" name="Google Shape;9768;p4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4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4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4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4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4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43"/>
          <p:cNvGrpSpPr/>
          <p:nvPr/>
        </p:nvGrpSpPr>
        <p:grpSpPr>
          <a:xfrm>
            <a:off x="4907159" y="3171536"/>
            <a:ext cx="264845" cy="354214"/>
            <a:chOff x="4907159" y="3346936"/>
            <a:chExt cx="264845" cy="354214"/>
          </a:xfrm>
        </p:grpSpPr>
        <p:sp>
          <p:nvSpPr>
            <p:cNvPr id="9775" name="Google Shape;9775;p4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4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43"/>
          <p:cNvGrpSpPr/>
          <p:nvPr/>
        </p:nvGrpSpPr>
        <p:grpSpPr>
          <a:xfrm>
            <a:off x="8048421" y="3159086"/>
            <a:ext cx="276503" cy="369674"/>
            <a:chOff x="8048421" y="3334486"/>
            <a:chExt cx="276503" cy="369674"/>
          </a:xfrm>
        </p:grpSpPr>
        <p:sp>
          <p:nvSpPr>
            <p:cNvPr id="9778" name="Google Shape;9778;p4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4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4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4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4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4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43"/>
          <p:cNvGrpSpPr/>
          <p:nvPr/>
        </p:nvGrpSpPr>
        <p:grpSpPr>
          <a:xfrm>
            <a:off x="7575787" y="3154555"/>
            <a:ext cx="295384" cy="376834"/>
            <a:chOff x="7575787" y="3329955"/>
            <a:chExt cx="295384" cy="376834"/>
          </a:xfrm>
        </p:grpSpPr>
        <p:sp>
          <p:nvSpPr>
            <p:cNvPr id="9785" name="Google Shape;9785;p4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4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4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4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4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4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43"/>
          <p:cNvGrpSpPr/>
          <p:nvPr/>
        </p:nvGrpSpPr>
        <p:grpSpPr>
          <a:xfrm>
            <a:off x="864062" y="2709103"/>
            <a:ext cx="264084" cy="347783"/>
            <a:chOff x="864062" y="2884503"/>
            <a:chExt cx="264084" cy="347783"/>
          </a:xfrm>
        </p:grpSpPr>
        <p:sp>
          <p:nvSpPr>
            <p:cNvPr id="9792" name="Google Shape;9792;p4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4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4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4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4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4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4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4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4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4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43"/>
          <p:cNvGrpSpPr/>
          <p:nvPr/>
        </p:nvGrpSpPr>
        <p:grpSpPr>
          <a:xfrm>
            <a:off x="3978523" y="2709261"/>
            <a:ext cx="348955" cy="346516"/>
            <a:chOff x="3978523" y="2884661"/>
            <a:chExt cx="348955" cy="346516"/>
          </a:xfrm>
        </p:grpSpPr>
        <p:sp>
          <p:nvSpPr>
            <p:cNvPr id="9803" name="Google Shape;9803;p4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4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4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4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4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4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4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4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43"/>
          <p:cNvGrpSpPr/>
          <p:nvPr/>
        </p:nvGrpSpPr>
        <p:grpSpPr>
          <a:xfrm>
            <a:off x="3556255" y="2709863"/>
            <a:ext cx="347435" cy="345534"/>
            <a:chOff x="3527780" y="2885263"/>
            <a:chExt cx="347435" cy="345534"/>
          </a:xfrm>
        </p:grpSpPr>
        <p:sp>
          <p:nvSpPr>
            <p:cNvPr id="9812" name="Google Shape;9812;p4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4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4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4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4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4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4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4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4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4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4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4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4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4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4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4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4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4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4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4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4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4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4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43"/>
          <p:cNvGrpSpPr/>
          <p:nvPr/>
        </p:nvGrpSpPr>
        <p:grpSpPr>
          <a:xfrm>
            <a:off x="2239671" y="2709103"/>
            <a:ext cx="218053" cy="348543"/>
            <a:chOff x="2239671" y="2884503"/>
            <a:chExt cx="218053" cy="348543"/>
          </a:xfrm>
        </p:grpSpPr>
        <p:sp>
          <p:nvSpPr>
            <p:cNvPr id="9836" name="Google Shape;9836;p4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4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4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4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4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43"/>
          <p:cNvGrpSpPr/>
          <p:nvPr/>
        </p:nvGrpSpPr>
        <p:grpSpPr>
          <a:xfrm>
            <a:off x="2691555" y="2709103"/>
            <a:ext cx="215044" cy="348924"/>
            <a:chOff x="2691555" y="2884503"/>
            <a:chExt cx="215044" cy="348924"/>
          </a:xfrm>
        </p:grpSpPr>
        <p:sp>
          <p:nvSpPr>
            <p:cNvPr id="9842" name="Google Shape;9842;p4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4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4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43"/>
          <p:cNvGrpSpPr/>
          <p:nvPr/>
        </p:nvGrpSpPr>
        <p:grpSpPr>
          <a:xfrm>
            <a:off x="1770459" y="2709103"/>
            <a:ext cx="254644" cy="348828"/>
            <a:chOff x="1770459" y="2884503"/>
            <a:chExt cx="254644" cy="348828"/>
          </a:xfrm>
        </p:grpSpPr>
        <p:sp>
          <p:nvSpPr>
            <p:cNvPr id="9846" name="Google Shape;9846;p4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4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4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4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4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4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4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4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43"/>
          <p:cNvGrpSpPr/>
          <p:nvPr/>
        </p:nvGrpSpPr>
        <p:grpSpPr>
          <a:xfrm>
            <a:off x="1317466" y="2709483"/>
            <a:ext cx="258382" cy="348543"/>
            <a:chOff x="1317466" y="2884883"/>
            <a:chExt cx="258382" cy="348543"/>
          </a:xfrm>
        </p:grpSpPr>
        <p:sp>
          <p:nvSpPr>
            <p:cNvPr id="9855" name="Google Shape;9855;p4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4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4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4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4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4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4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4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43"/>
          <p:cNvGrpSpPr/>
          <p:nvPr/>
        </p:nvGrpSpPr>
        <p:grpSpPr>
          <a:xfrm>
            <a:off x="3121167" y="2709483"/>
            <a:ext cx="258414" cy="348543"/>
            <a:chOff x="3121167" y="2884883"/>
            <a:chExt cx="258414" cy="348543"/>
          </a:xfrm>
        </p:grpSpPr>
        <p:sp>
          <p:nvSpPr>
            <p:cNvPr id="9864" name="Google Shape;9864;p4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4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4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4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4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4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4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4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43"/>
          <p:cNvGrpSpPr/>
          <p:nvPr/>
        </p:nvGrpSpPr>
        <p:grpSpPr>
          <a:xfrm>
            <a:off x="4899999" y="2706695"/>
            <a:ext cx="271244" cy="346801"/>
            <a:chOff x="4899999" y="2882095"/>
            <a:chExt cx="271244" cy="346801"/>
          </a:xfrm>
        </p:grpSpPr>
        <p:sp>
          <p:nvSpPr>
            <p:cNvPr id="9873" name="Google Shape;9873;p4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4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4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4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4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4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4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4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4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4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43"/>
          <p:cNvGrpSpPr/>
          <p:nvPr/>
        </p:nvGrpSpPr>
        <p:grpSpPr>
          <a:xfrm>
            <a:off x="7162775" y="2705713"/>
            <a:ext cx="259523" cy="346294"/>
            <a:chOff x="7162775" y="2881113"/>
            <a:chExt cx="259523" cy="346294"/>
          </a:xfrm>
        </p:grpSpPr>
        <p:sp>
          <p:nvSpPr>
            <p:cNvPr id="9884" name="Google Shape;9884;p4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4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4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4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4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4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43"/>
          <p:cNvGrpSpPr/>
          <p:nvPr/>
        </p:nvGrpSpPr>
        <p:grpSpPr>
          <a:xfrm>
            <a:off x="6709751" y="2706442"/>
            <a:ext cx="261075" cy="347815"/>
            <a:chOff x="6709751" y="2881842"/>
            <a:chExt cx="261075" cy="347815"/>
          </a:xfrm>
        </p:grpSpPr>
        <p:sp>
          <p:nvSpPr>
            <p:cNvPr id="9891" name="Google Shape;9891;p4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4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4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4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4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4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43"/>
          <p:cNvGrpSpPr/>
          <p:nvPr/>
        </p:nvGrpSpPr>
        <p:grpSpPr>
          <a:xfrm>
            <a:off x="5807156" y="2705713"/>
            <a:ext cx="261043" cy="348163"/>
            <a:chOff x="5807156" y="2881113"/>
            <a:chExt cx="261043" cy="348163"/>
          </a:xfrm>
        </p:grpSpPr>
        <p:sp>
          <p:nvSpPr>
            <p:cNvPr id="9898" name="Google Shape;9898;p4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4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4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4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4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43"/>
          <p:cNvGrpSpPr/>
          <p:nvPr/>
        </p:nvGrpSpPr>
        <p:grpSpPr>
          <a:xfrm>
            <a:off x="5355653" y="2706093"/>
            <a:ext cx="262184" cy="346643"/>
            <a:chOff x="5355653" y="2881493"/>
            <a:chExt cx="262184" cy="346643"/>
          </a:xfrm>
        </p:grpSpPr>
        <p:sp>
          <p:nvSpPr>
            <p:cNvPr id="9904" name="Google Shape;9904;p4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4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4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4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4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43"/>
          <p:cNvGrpSpPr/>
          <p:nvPr/>
        </p:nvGrpSpPr>
        <p:grpSpPr>
          <a:xfrm>
            <a:off x="8055961" y="2706442"/>
            <a:ext cx="260283" cy="345914"/>
            <a:chOff x="8055961" y="2881842"/>
            <a:chExt cx="260283" cy="345914"/>
          </a:xfrm>
        </p:grpSpPr>
        <p:sp>
          <p:nvSpPr>
            <p:cNvPr id="9910" name="Google Shape;9910;p4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4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4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4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43"/>
          <p:cNvGrpSpPr/>
          <p:nvPr/>
        </p:nvGrpSpPr>
        <p:grpSpPr>
          <a:xfrm>
            <a:off x="7609368" y="2718512"/>
            <a:ext cx="264813" cy="353105"/>
            <a:chOff x="7609368" y="2893912"/>
            <a:chExt cx="264813" cy="353105"/>
          </a:xfrm>
        </p:grpSpPr>
        <p:sp>
          <p:nvSpPr>
            <p:cNvPr id="9915" name="Google Shape;9915;p4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4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4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4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4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4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43"/>
          <p:cNvGrpSpPr/>
          <p:nvPr/>
        </p:nvGrpSpPr>
        <p:grpSpPr>
          <a:xfrm>
            <a:off x="6248458" y="2694372"/>
            <a:ext cx="270864" cy="360645"/>
            <a:chOff x="6248458" y="2869772"/>
            <a:chExt cx="270864" cy="360645"/>
          </a:xfrm>
        </p:grpSpPr>
        <p:sp>
          <p:nvSpPr>
            <p:cNvPr id="9922" name="Google Shape;9922;p4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4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4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4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4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43"/>
          <p:cNvGrpSpPr/>
          <p:nvPr/>
        </p:nvGrpSpPr>
        <p:grpSpPr>
          <a:xfrm>
            <a:off x="3075928" y="2270398"/>
            <a:ext cx="363243" cy="300675"/>
            <a:chOff x="3075928" y="2445798"/>
            <a:chExt cx="363243" cy="300675"/>
          </a:xfrm>
        </p:grpSpPr>
        <p:sp>
          <p:nvSpPr>
            <p:cNvPr id="9928" name="Google Shape;9928;p4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4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4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4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4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4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4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4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4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4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4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43"/>
          <p:cNvGrpSpPr/>
          <p:nvPr/>
        </p:nvGrpSpPr>
        <p:grpSpPr>
          <a:xfrm>
            <a:off x="2633105" y="2256459"/>
            <a:ext cx="363243" cy="328585"/>
            <a:chOff x="2633105" y="2431859"/>
            <a:chExt cx="363243" cy="328585"/>
          </a:xfrm>
        </p:grpSpPr>
        <p:sp>
          <p:nvSpPr>
            <p:cNvPr id="9940" name="Google Shape;9940;p4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4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4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4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4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4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4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4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43"/>
          <p:cNvGrpSpPr/>
          <p:nvPr/>
        </p:nvGrpSpPr>
        <p:grpSpPr>
          <a:xfrm>
            <a:off x="2189142" y="2245910"/>
            <a:ext cx="365904" cy="350064"/>
            <a:chOff x="2189142" y="2421310"/>
            <a:chExt cx="365904" cy="350064"/>
          </a:xfrm>
        </p:grpSpPr>
        <p:sp>
          <p:nvSpPr>
            <p:cNvPr id="9949" name="Google Shape;9949;p4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4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4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4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4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4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4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4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4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8" name="Google Shape;9958;p43"/>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43"/>
          <p:cNvGrpSpPr/>
          <p:nvPr/>
        </p:nvGrpSpPr>
        <p:grpSpPr>
          <a:xfrm>
            <a:off x="3961923" y="2310917"/>
            <a:ext cx="364415" cy="220936"/>
            <a:chOff x="3961923" y="2486317"/>
            <a:chExt cx="364415" cy="220936"/>
          </a:xfrm>
        </p:grpSpPr>
        <p:sp>
          <p:nvSpPr>
            <p:cNvPr id="9960" name="Google Shape;9960;p4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4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4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4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43"/>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43"/>
          <p:cNvGrpSpPr/>
          <p:nvPr/>
        </p:nvGrpSpPr>
        <p:grpSpPr>
          <a:xfrm>
            <a:off x="1303876" y="2243977"/>
            <a:ext cx="363275" cy="354626"/>
            <a:chOff x="1303876" y="2419377"/>
            <a:chExt cx="363275" cy="354626"/>
          </a:xfrm>
        </p:grpSpPr>
        <p:sp>
          <p:nvSpPr>
            <p:cNvPr id="9966" name="Google Shape;9966;p4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4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4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4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4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4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4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4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43"/>
          <p:cNvGrpSpPr/>
          <p:nvPr/>
        </p:nvGrpSpPr>
        <p:grpSpPr>
          <a:xfrm>
            <a:off x="861053" y="2239510"/>
            <a:ext cx="362134" cy="363623"/>
            <a:chOff x="861053" y="2414910"/>
            <a:chExt cx="362134" cy="363623"/>
          </a:xfrm>
        </p:grpSpPr>
        <p:sp>
          <p:nvSpPr>
            <p:cNvPr id="9975" name="Google Shape;9975;p4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4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4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4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4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43"/>
          <p:cNvGrpSpPr/>
          <p:nvPr/>
        </p:nvGrpSpPr>
        <p:grpSpPr>
          <a:xfrm>
            <a:off x="7594288" y="2239859"/>
            <a:ext cx="279513" cy="355735"/>
            <a:chOff x="7594288" y="2415259"/>
            <a:chExt cx="279513" cy="355735"/>
          </a:xfrm>
        </p:grpSpPr>
        <p:sp>
          <p:nvSpPr>
            <p:cNvPr id="9981" name="Google Shape;9981;p4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4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4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4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4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4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43"/>
          <p:cNvGrpSpPr/>
          <p:nvPr/>
        </p:nvGrpSpPr>
        <p:grpSpPr>
          <a:xfrm>
            <a:off x="7145794" y="2240239"/>
            <a:ext cx="278784" cy="355735"/>
            <a:chOff x="7145794" y="2415639"/>
            <a:chExt cx="278784" cy="355735"/>
          </a:xfrm>
        </p:grpSpPr>
        <p:sp>
          <p:nvSpPr>
            <p:cNvPr id="9988" name="Google Shape;9988;p4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4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4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4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4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4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4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4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4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4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43"/>
          <p:cNvGrpSpPr/>
          <p:nvPr/>
        </p:nvGrpSpPr>
        <p:grpSpPr>
          <a:xfrm>
            <a:off x="6698441" y="2239130"/>
            <a:ext cx="277644" cy="357984"/>
            <a:chOff x="6698441" y="2414530"/>
            <a:chExt cx="277644" cy="357984"/>
          </a:xfrm>
        </p:grpSpPr>
        <p:sp>
          <p:nvSpPr>
            <p:cNvPr id="9999" name="Google Shape;9999;p4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4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4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4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4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4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43"/>
          <p:cNvGrpSpPr/>
          <p:nvPr/>
        </p:nvGrpSpPr>
        <p:grpSpPr>
          <a:xfrm>
            <a:off x="4897750" y="2240239"/>
            <a:ext cx="279513" cy="357255"/>
            <a:chOff x="4897750" y="2415639"/>
            <a:chExt cx="279513" cy="357255"/>
          </a:xfrm>
        </p:grpSpPr>
        <p:sp>
          <p:nvSpPr>
            <p:cNvPr id="10006" name="Google Shape;10006;p4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4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4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4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4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4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4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4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43"/>
          <p:cNvGrpSpPr/>
          <p:nvPr/>
        </p:nvGrpSpPr>
        <p:grpSpPr>
          <a:xfrm>
            <a:off x="5812066" y="2240619"/>
            <a:ext cx="264813" cy="353454"/>
            <a:chOff x="5812066" y="2416019"/>
            <a:chExt cx="264813" cy="353454"/>
          </a:xfrm>
        </p:grpSpPr>
        <p:sp>
          <p:nvSpPr>
            <p:cNvPr id="10015" name="Google Shape;10015;p4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4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4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4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4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4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4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43"/>
          <p:cNvGrpSpPr/>
          <p:nvPr/>
        </p:nvGrpSpPr>
        <p:grpSpPr>
          <a:xfrm>
            <a:off x="8054820" y="2240999"/>
            <a:ext cx="264433" cy="353454"/>
            <a:chOff x="8054820" y="2416399"/>
            <a:chExt cx="264433" cy="353454"/>
          </a:xfrm>
        </p:grpSpPr>
        <p:sp>
          <p:nvSpPr>
            <p:cNvPr id="10023" name="Google Shape;10023;p4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4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4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4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4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4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43"/>
          <p:cNvGrpSpPr/>
          <p:nvPr/>
        </p:nvGrpSpPr>
        <p:grpSpPr>
          <a:xfrm>
            <a:off x="5356413" y="2237990"/>
            <a:ext cx="271212" cy="361374"/>
            <a:chOff x="5356413" y="2413390"/>
            <a:chExt cx="271212" cy="361374"/>
          </a:xfrm>
        </p:grpSpPr>
        <p:sp>
          <p:nvSpPr>
            <p:cNvPr id="10030" name="Google Shape;10030;p4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4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4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4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4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43"/>
          <p:cNvGrpSpPr/>
          <p:nvPr/>
        </p:nvGrpSpPr>
        <p:grpSpPr>
          <a:xfrm>
            <a:off x="6255238" y="2236849"/>
            <a:ext cx="271244" cy="360994"/>
            <a:chOff x="6255238" y="2412249"/>
            <a:chExt cx="271244" cy="360994"/>
          </a:xfrm>
        </p:grpSpPr>
        <p:sp>
          <p:nvSpPr>
            <p:cNvPr id="10036" name="Google Shape;10036;p4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4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4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4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4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4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43"/>
          <p:cNvGrpSpPr/>
          <p:nvPr/>
        </p:nvGrpSpPr>
        <p:grpSpPr>
          <a:xfrm>
            <a:off x="2185372" y="1782399"/>
            <a:ext cx="366664" cy="366981"/>
            <a:chOff x="2185372" y="1957799"/>
            <a:chExt cx="366664" cy="366981"/>
          </a:xfrm>
        </p:grpSpPr>
        <p:sp>
          <p:nvSpPr>
            <p:cNvPr id="10043" name="Google Shape;10043;p4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4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4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4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4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4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4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4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43"/>
          <p:cNvGrpSpPr/>
          <p:nvPr/>
        </p:nvGrpSpPr>
        <p:grpSpPr>
          <a:xfrm>
            <a:off x="1737258" y="1812971"/>
            <a:ext cx="370814" cy="307359"/>
            <a:chOff x="1737258" y="1988371"/>
            <a:chExt cx="370814" cy="307359"/>
          </a:xfrm>
        </p:grpSpPr>
        <p:sp>
          <p:nvSpPr>
            <p:cNvPr id="10052" name="Google Shape;10052;p4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4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4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4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43"/>
          <p:cNvGrpSpPr/>
          <p:nvPr/>
        </p:nvGrpSpPr>
        <p:grpSpPr>
          <a:xfrm>
            <a:off x="848983" y="1814111"/>
            <a:ext cx="369294" cy="304350"/>
            <a:chOff x="848983" y="1989511"/>
            <a:chExt cx="369294" cy="304350"/>
          </a:xfrm>
        </p:grpSpPr>
        <p:sp>
          <p:nvSpPr>
            <p:cNvPr id="10057" name="Google Shape;10057;p4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4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4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4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4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43"/>
          <p:cNvGrpSpPr/>
          <p:nvPr/>
        </p:nvGrpSpPr>
        <p:grpSpPr>
          <a:xfrm>
            <a:off x="3074027" y="1808377"/>
            <a:ext cx="380604" cy="313854"/>
            <a:chOff x="3074027" y="1983777"/>
            <a:chExt cx="380604" cy="313854"/>
          </a:xfrm>
        </p:grpSpPr>
        <p:sp>
          <p:nvSpPr>
            <p:cNvPr id="10063" name="Google Shape;10063;p4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4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4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4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4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43"/>
          <p:cNvGrpSpPr/>
          <p:nvPr/>
        </p:nvGrpSpPr>
        <p:grpSpPr>
          <a:xfrm>
            <a:off x="3522521" y="1800457"/>
            <a:ext cx="367013" cy="331278"/>
            <a:chOff x="3522521" y="1975857"/>
            <a:chExt cx="367013" cy="331278"/>
          </a:xfrm>
        </p:grpSpPr>
        <p:sp>
          <p:nvSpPr>
            <p:cNvPr id="10069" name="Google Shape;10069;p4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4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4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4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4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4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4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43"/>
          <p:cNvGrpSpPr/>
          <p:nvPr/>
        </p:nvGrpSpPr>
        <p:grpSpPr>
          <a:xfrm>
            <a:off x="2630824" y="1801566"/>
            <a:ext cx="368185" cy="330454"/>
            <a:chOff x="2630824" y="1976966"/>
            <a:chExt cx="368185" cy="330454"/>
          </a:xfrm>
        </p:grpSpPr>
        <p:sp>
          <p:nvSpPr>
            <p:cNvPr id="10077" name="Google Shape;10077;p4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4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4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4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4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4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4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4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43"/>
          <p:cNvGrpSpPr/>
          <p:nvPr/>
        </p:nvGrpSpPr>
        <p:grpSpPr>
          <a:xfrm>
            <a:off x="1293706" y="1791016"/>
            <a:ext cx="369294" cy="350444"/>
            <a:chOff x="1293706" y="1966416"/>
            <a:chExt cx="369294" cy="350444"/>
          </a:xfrm>
        </p:grpSpPr>
        <p:sp>
          <p:nvSpPr>
            <p:cNvPr id="10086" name="Google Shape;10086;p4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4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4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4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4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4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4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4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4" name="Google Shape;10094;p43"/>
          <p:cNvGrpSpPr/>
          <p:nvPr/>
        </p:nvGrpSpPr>
        <p:grpSpPr>
          <a:xfrm>
            <a:off x="3967213" y="1800077"/>
            <a:ext cx="368185" cy="331816"/>
            <a:chOff x="3967213" y="1975477"/>
            <a:chExt cx="368185" cy="331816"/>
          </a:xfrm>
        </p:grpSpPr>
        <p:sp>
          <p:nvSpPr>
            <p:cNvPr id="10095" name="Google Shape;10095;p4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4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4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43"/>
          <p:cNvGrpSpPr/>
          <p:nvPr/>
        </p:nvGrpSpPr>
        <p:grpSpPr>
          <a:xfrm>
            <a:off x="8047661" y="1793646"/>
            <a:ext cx="279132" cy="356875"/>
            <a:chOff x="8047661" y="1969046"/>
            <a:chExt cx="279132" cy="356875"/>
          </a:xfrm>
        </p:grpSpPr>
        <p:sp>
          <p:nvSpPr>
            <p:cNvPr id="10099" name="Google Shape;10099;p4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4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4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4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43"/>
          <p:cNvGrpSpPr/>
          <p:nvPr/>
        </p:nvGrpSpPr>
        <p:grpSpPr>
          <a:xfrm>
            <a:off x="7596157" y="1792759"/>
            <a:ext cx="279544" cy="358142"/>
            <a:chOff x="7596157" y="1968159"/>
            <a:chExt cx="279544" cy="358142"/>
          </a:xfrm>
        </p:grpSpPr>
        <p:sp>
          <p:nvSpPr>
            <p:cNvPr id="10104" name="Google Shape;10104;p4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4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4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4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4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4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43"/>
          <p:cNvGrpSpPr/>
          <p:nvPr/>
        </p:nvGrpSpPr>
        <p:grpSpPr>
          <a:xfrm>
            <a:off x="7147315" y="1793646"/>
            <a:ext cx="279513" cy="357636"/>
            <a:chOff x="7147315" y="1969046"/>
            <a:chExt cx="279513" cy="357636"/>
          </a:xfrm>
        </p:grpSpPr>
        <p:sp>
          <p:nvSpPr>
            <p:cNvPr id="10111" name="Google Shape;10111;p4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4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4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4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4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4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4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43"/>
          <p:cNvGrpSpPr/>
          <p:nvPr/>
        </p:nvGrpSpPr>
        <p:grpSpPr>
          <a:xfrm>
            <a:off x="6697681" y="1792917"/>
            <a:ext cx="280305" cy="359093"/>
            <a:chOff x="6697681" y="1968317"/>
            <a:chExt cx="280305" cy="359093"/>
          </a:xfrm>
        </p:grpSpPr>
        <p:sp>
          <p:nvSpPr>
            <p:cNvPr id="10119" name="Google Shape;10119;p4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4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4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4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4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4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4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43"/>
          <p:cNvGrpSpPr/>
          <p:nvPr/>
        </p:nvGrpSpPr>
        <p:grpSpPr>
          <a:xfrm>
            <a:off x="6248839" y="1792537"/>
            <a:ext cx="280273" cy="358744"/>
            <a:chOff x="6248839" y="1967937"/>
            <a:chExt cx="280273" cy="358744"/>
          </a:xfrm>
        </p:grpSpPr>
        <p:sp>
          <p:nvSpPr>
            <p:cNvPr id="10127" name="Google Shape;10127;p4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4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4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4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4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4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43"/>
          <p:cNvGrpSpPr/>
          <p:nvPr/>
        </p:nvGrpSpPr>
        <p:grpSpPr>
          <a:xfrm>
            <a:off x="5801485" y="1793646"/>
            <a:ext cx="279164" cy="357794"/>
            <a:chOff x="5801485" y="1969046"/>
            <a:chExt cx="279164" cy="357794"/>
          </a:xfrm>
        </p:grpSpPr>
        <p:sp>
          <p:nvSpPr>
            <p:cNvPr id="10134" name="Google Shape;10134;p4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4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4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4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4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4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4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4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4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4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4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4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4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43"/>
          <p:cNvGrpSpPr/>
          <p:nvPr/>
        </p:nvGrpSpPr>
        <p:grpSpPr>
          <a:xfrm>
            <a:off x="5352643" y="1793646"/>
            <a:ext cx="278404" cy="358364"/>
            <a:chOff x="5352643" y="1969046"/>
            <a:chExt cx="278404" cy="358364"/>
          </a:xfrm>
        </p:grpSpPr>
        <p:sp>
          <p:nvSpPr>
            <p:cNvPr id="10148" name="Google Shape;10148;p4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4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4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4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43"/>
          <p:cNvGrpSpPr/>
          <p:nvPr/>
        </p:nvGrpSpPr>
        <p:grpSpPr>
          <a:xfrm>
            <a:off x="4897750" y="1792917"/>
            <a:ext cx="279132" cy="358364"/>
            <a:chOff x="4897750" y="1968317"/>
            <a:chExt cx="279132" cy="358364"/>
          </a:xfrm>
        </p:grpSpPr>
        <p:sp>
          <p:nvSpPr>
            <p:cNvPr id="10153" name="Google Shape;10153;p4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4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4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4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4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4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4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4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4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4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4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4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4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6" name="Google Shape;10166;p43"/>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7" name="Google Shape;10167;p43"/>
          <p:cNvGrpSpPr/>
          <p:nvPr/>
        </p:nvGrpSpPr>
        <p:grpSpPr>
          <a:xfrm>
            <a:off x="1767449" y="1337644"/>
            <a:ext cx="324403" cy="347783"/>
            <a:chOff x="1767449" y="1513044"/>
            <a:chExt cx="324403" cy="347783"/>
          </a:xfrm>
        </p:grpSpPr>
        <p:sp>
          <p:nvSpPr>
            <p:cNvPr id="10168" name="Google Shape;10168;p4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4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4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4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4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4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4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4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4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43"/>
          <p:cNvGrpSpPr/>
          <p:nvPr/>
        </p:nvGrpSpPr>
        <p:grpSpPr>
          <a:xfrm>
            <a:off x="4007193" y="1337327"/>
            <a:ext cx="320633" cy="348100"/>
            <a:chOff x="4007193" y="1512727"/>
            <a:chExt cx="320633" cy="348100"/>
          </a:xfrm>
        </p:grpSpPr>
        <p:sp>
          <p:nvSpPr>
            <p:cNvPr id="10178" name="Google Shape;10178;p4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4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4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4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4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43"/>
          <p:cNvGrpSpPr/>
          <p:nvPr/>
        </p:nvGrpSpPr>
        <p:grpSpPr>
          <a:xfrm>
            <a:off x="3530425" y="1333347"/>
            <a:ext cx="368175" cy="344594"/>
            <a:chOff x="3530425" y="1508747"/>
            <a:chExt cx="368175" cy="344594"/>
          </a:xfrm>
        </p:grpSpPr>
        <p:sp>
          <p:nvSpPr>
            <p:cNvPr id="10184" name="Google Shape;10184;p4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4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4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4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43"/>
          <p:cNvGrpSpPr/>
          <p:nvPr/>
        </p:nvGrpSpPr>
        <p:grpSpPr>
          <a:xfrm>
            <a:off x="3127598" y="1337834"/>
            <a:ext cx="289714" cy="347593"/>
            <a:chOff x="3127598" y="1513234"/>
            <a:chExt cx="289714" cy="347593"/>
          </a:xfrm>
        </p:grpSpPr>
        <p:sp>
          <p:nvSpPr>
            <p:cNvPr id="10189" name="Google Shape;10189;p4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4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4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4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4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43"/>
          <p:cNvGrpSpPr/>
          <p:nvPr/>
        </p:nvGrpSpPr>
        <p:grpSpPr>
          <a:xfrm>
            <a:off x="2662884" y="1337644"/>
            <a:ext cx="322914" cy="348543"/>
            <a:chOff x="2662884" y="1513044"/>
            <a:chExt cx="322914" cy="348543"/>
          </a:xfrm>
        </p:grpSpPr>
        <p:sp>
          <p:nvSpPr>
            <p:cNvPr id="10195" name="Google Shape;10195;p4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4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4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4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4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4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4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4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4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4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43"/>
          <p:cNvGrpSpPr/>
          <p:nvPr/>
        </p:nvGrpSpPr>
        <p:grpSpPr>
          <a:xfrm>
            <a:off x="2232511" y="1337359"/>
            <a:ext cx="299534" cy="348068"/>
            <a:chOff x="2232511" y="1512759"/>
            <a:chExt cx="299534" cy="348068"/>
          </a:xfrm>
        </p:grpSpPr>
        <p:sp>
          <p:nvSpPr>
            <p:cNvPr id="10206" name="Google Shape;10206;p4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4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4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4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4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4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4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4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4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4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4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43"/>
          <p:cNvGrpSpPr/>
          <p:nvPr/>
        </p:nvGrpSpPr>
        <p:grpSpPr>
          <a:xfrm>
            <a:off x="1331406" y="1337961"/>
            <a:ext cx="301784" cy="348607"/>
            <a:chOff x="1331406" y="1513361"/>
            <a:chExt cx="301784" cy="348607"/>
          </a:xfrm>
        </p:grpSpPr>
        <p:sp>
          <p:nvSpPr>
            <p:cNvPr id="10218" name="Google Shape;10218;p4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4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4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4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43"/>
          <p:cNvGrpSpPr/>
          <p:nvPr/>
        </p:nvGrpSpPr>
        <p:grpSpPr>
          <a:xfrm>
            <a:off x="7144274" y="1324814"/>
            <a:ext cx="282174" cy="355735"/>
            <a:chOff x="7144274" y="1500214"/>
            <a:chExt cx="282174" cy="355735"/>
          </a:xfrm>
        </p:grpSpPr>
        <p:sp>
          <p:nvSpPr>
            <p:cNvPr id="10223" name="Google Shape;10223;p4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4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4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4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4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4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43"/>
          <p:cNvGrpSpPr/>
          <p:nvPr/>
        </p:nvGrpSpPr>
        <p:grpSpPr>
          <a:xfrm>
            <a:off x="6685262" y="1324814"/>
            <a:ext cx="289682" cy="354594"/>
            <a:chOff x="6685262" y="1500214"/>
            <a:chExt cx="289682" cy="354594"/>
          </a:xfrm>
        </p:grpSpPr>
        <p:sp>
          <p:nvSpPr>
            <p:cNvPr id="10230" name="Google Shape;10230;p4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4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4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4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43"/>
          <p:cNvGrpSpPr/>
          <p:nvPr/>
        </p:nvGrpSpPr>
        <p:grpSpPr>
          <a:xfrm>
            <a:off x="6200938" y="1325194"/>
            <a:ext cx="322154" cy="355355"/>
            <a:chOff x="6200938" y="1500594"/>
            <a:chExt cx="322154" cy="355355"/>
          </a:xfrm>
        </p:grpSpPr>
        <p:sp>
          <p:nvSpPr>
            <p:cNvPr id="10235" name="Google Shape;10235;p4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4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4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4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4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43"/>
          <p:cNvGrpSpPr/>
          <p:nvPr/>
        </p:nvGrpSpPr>
        <p:grpSpPr>
          <a:xfrm>
            <a:off x="5289631" y="1324814"/>
            <a:ext cx="332355" cy="354974"/>
            <a:chOff x="5289631" y="1500214"/>
            <a:chExt cx="332355" cy="354974"/>
          </a:xfrm>
        </p:grpSpPr>
        <p:sp>
          <p:nvSpPr>
            <p:cNvPr id="10241" name="Google Shape;10241;p4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4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4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4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4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4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43"/>
          <p:cNvGrpSpPr/>
          <p:nvPr/>
        </p:nvGrpSpPr>
        <p:grpSpPr>
          <a:xfrm>
            <a:off x="5748295" y="1324433"/>
            <a:ext cx="323294" cy="356115"/>
            <a:chOff x="5748295" y="1499833"/>
            <a:chExt cx="323294" cy="356115"/>
          </a:xfrm>
        </p:grpSpPr>
        <p:sp>
          <p:nvSpPr>
            <p:cNvPr id="10248" name="Google Shape;10248;p4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4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4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4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4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4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4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43"/>
          <p:cNvGrpSpPr/>
          <p:nvPr/>
        </p:nvGrpSpPr>
        <p:grpSpPr>
          <a:xfrm>
            <a:off x="8047661" y="1325637"/>
            <a:ext cx="278404" cy="355260"/>
            <a:chOff x="8047661" y="1501037"/>
            <a:chExt cx="278404" cy="355260"/>
          </a:xfrm>
        </p:grpSpPr>
        <p:sp>
          <p:nvSpPr>
            <p:cNvPr id="10256" name="Google Shape;10256;p4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4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4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4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43"/>
          <p:cNvGrpSpPr/>
          <p:nvPr/>
        </p:nvGrpSpPr>
        <p:grpSpPr>
          <a:xfrm>
            <a:off x="4903389" y="1324814"/>
            <a:ext cx="267854" cy="355735"/>
            <a:chOff x="4903389" y="1500214"/>
            <a:chExt cx="267854" cy="355735"/>
          </a:xfrm>
        </p:grpSpPr>
        <p:sp>
          <p:nvSpPr>
            <p:cNvPr id="10261" name="Google Shape;10261;p4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4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4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4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4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43"/>
          <p:cNvGrpSpPr/>
          <p:nvPr/>
        </p:nvGrpSpPr>
        <p:grpSpPr>
          <a:xfrm>
            <a:off x="7613518" y="1325954"/>
            <a:ext cx="264433" cy="353074"/>
            <a:chOff x="7613518" y="1501354"/>
            <a:chExt cx="264433" cy="353074"/>
          </a:xfrm>
        </p:grpSpPr>
        <p:sp>
          <p:nvSpPr>
            <p:cNvPr id="10267" name="Google Shape;10267;p4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4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4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4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4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4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3" name="Google Shape;10273;p4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274" name="Google Shape;10274;p4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278"/>
        <p:cNvGrpSpPr/>
        <p:nvPr/>
      </p:nvGrpSpPr>
      <p:grpSpPr>
        <a:xfrm>
          <a:off x="0" y="0"/>
          <a:ext cx="0" cy="0"/>
          <a:chOff x="0" y="0"/>
          <a:chExt cx="0" cy="0"/>
        </a:xfrm>
      </p:grpSpPr>
      <p:grpSp>
        <p:nvGrpSpPr>
          <p:cNvPr id="10279" name="Google Shape;10279;p44"/>
          <p:cNvGrpSpPr/>
          <p:nvPr/>
        </p:nvGrpSpPr>
        <p:grpSpPr>
          <a:xfrm>
            <a:off x="1757085" y="1325225"/>
            <a:ext cx="371069" cy="359396"/>
            <a:chOff x="1757085" y="1500675"/>
            <a:chExt cx="371069" cy="359396"/>
          </a:xfrm>
        </p:grpSpPr>
        <p:sp>
          <p:nvSpPr>
            <p:cNvPr id="10280" name="Google Shape;10280;p4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4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4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4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4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4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4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4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4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4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4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4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4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4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4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4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4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4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4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4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4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4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4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4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4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4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4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4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4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44"/>
          <p:cNvGrpSpPr/>
          <p:nvPr/>
        </p:nvGrpSpPr>
        <p:grpSpPr>
          <a:xfrm>
            <a:off x="2774209" y="1779241"/>
            <a:ext cx="116693" cy="374186"/>
            <a:chOff x="2774209" y="1954691"/>
            <a:chExt cx="116693" cy="374186"/>
          </a:xfrm>
        </p:grpSpPr>
        <p:sp>
          <p:nvSpPr>
            <p:cNvPr id="10310" name="Google Shape;10310;p4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4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44"/>
          <p:cNvGrpSpPr/>
          <p:nvPr/>
        </p:nvGrpSpPr>
        <p:grpSpPr>
          <a:xfrm>
            <a:off x="4017435" y="1324462"/>
            <a:ext cx="315092" cy="359397"/>
            <a:chOff x="4017435" y="1499912"/>
            <a:chExt cx="315092" cy="359397"/>
          </a:xfrm>
        </p:grpSpPr>
        <p:sp>
          <p:nvSpPr>
            <p:cNvPr id="10313" name="Google Shape;10313;p4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4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44"/>
          <p:cNvGrpSpPr/>
          <p:nvPr/>
        </p:nvGrpSpPr>
        <p:grpSpPr>
          <a:xfrm>
            <a:off x="3963652" y="1824309"/>
            <a:ext cx="374154" cy="284050"/>
            <a:chOff x="3963652" y="1999759"/>
            <a:chExt cx="374154" cy="284050"/>
          </a:xfrm>
        </p:grpSpPr>
        <p:sp>
          <p:nvSpPr>
            <p:cNvPr id="10316" name="Google Shape;10316;p4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4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4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44"/>
          <p:cNvGrpSpPr/>
          <p:nvPr/>
        </p:nvGrpSpPr>
        <p:grpSpPr>
          <a:xfrm>
            <a:off x="1777536" y="1839416"/>
            <a:ext cx="376444" cy="253772"/>
            <a:chOff x="1777536" y="2014866"/>
            <a:chExt cx="376444" cy="253772"/>
          </a:xfrm>
        </p:grpSpPr>
        <p:sp>
          <p:nvSpPr>
            <p:cNvPr id="10320" name="Google Shape;10320;p4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4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4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4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4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44"/>
          <p:cNvGrpSpPr/>
          <p:nvPr/>
        </p:nvGrpSpPr>
        <p:grpSpPr>
          <a:xfrm>
            <a:off x="1309875" y="1881876"/>
            <a:ext cx="374154" cy="169680"/>
            <a:chOff x="1309875" y="2057326"/>
            <a:chExt cx="374154" cy="169680"/>
          </a:xfrm>
        </p:grpSpPr>
        <p:sp>
          <p:nvSpPr>
            <p:cNvPr id="10326" name="Google Shape;10326;p4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4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4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4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4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4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4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4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4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4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4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7" name="Google Shape;10337;p44"/>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8" name="Google Shape;10338;p44"/>
          <p:cNvGrpSpPr/>
          <p:nvPr/>
        </p:nvGrpSpPr>
        <p:grpSpPr>
          <a:xfrm>
            <a:off x="2347450" y="1779114"/>
            <a:ext cx="113639" cy="373168"/>
            <a:chOff x="2347450" y="1954564"/>
            <a:chExt cx="113639" cy="373168"/>
          </a:xfrm>
        </p:grpSpPr>
        <p:sp>
          <p:nvSpPr>
            <p:cNvPr id="10339" name="Google Shape;10339;p4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4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1" name="Google Shape;10341;p44"/>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2" name="Google Shape;10342;p44"/>
          <p:cNvGrpSpPr/>
          <p:nvPr/>
        </p:nvGrpSpPr>
        <p:grpSpPr>
          <a:xfrm>
            <a:off x="3110102" y="1324430"/>
            <a:ext cx="330613" cy="358379"/>
            <a:chOff x="3110102" y="1499880"/>
            <a:chExt cx="330613" cy="358379"/>
          </a:xfrm>
        </p:grpSpPr>
        <p:sp>
          <p:nvSpPr>
            <p:cNvPr id="10343" name="Google Shape;10343;p4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4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4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4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4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4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4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0" name="Google Shape;10350;p44"/>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1" name="Google Shape;10351;p44"/>
          <p:cNvGrpSpPr/>
          <p:nvPr/>
        </p:nvGrpSpPr>
        <p:grpSpPr>
          <a:xfrm>
            <a:off x="3485575" y="1824309"/>
            <a:ext cx="373772" cy="284050"/>
            <a:chOff x="3531200" y="1999759"/>
            <a:chExt cx="373772" cy="284050"/>
          </a:xfrm>
        </p:grpSpPr>
        <p:sp>
          <p:nvSpPr>
            <p:cNvPr id="10352" name="Google Shape;10352;p4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4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4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4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44"/>
          <p:cNvGrpSpPr/>
          <p:nvPr/>
        </p:nvGrpSpPr>
        <p:grpSpPr>
          <a:xfrm>
            <a:off x="2667058" y="1324843"/>
            <a:ext cx="330231" cy="359015"/>
            <a:chOff x="2667058" y="1500293"/>
            <a:chExt cx="330231" cy="359015"/>
          </a:xfrm>
        </p:grpSpPr>
        <p:sp>
          <p:nvSpPr>
            <p:cNvPr id="10357" name="Google Shape;10357;p4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4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4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4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4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4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4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4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4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4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4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4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4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4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4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4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4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4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44"/>
          <p:cNvGrpSpPr/>
          <p:nvPr/>
        </p:nvGrpSpPr>
        <p:grpSpPr>
          <a:xfrm>
            <a:off x="3567553" y="1324462"/>
            <a:ext cx="320022" cy="359778"/>
            <a:chOff x="3567553" y="1499912"/>
            <a:chExt cx="320022" cy="359778"/>
          </a:xfrm>
        </p:grpSpPr>
        <p:sp>
          <p:nvSpPr>
            <p:cNvPr id="10376" name="Google Shape;10376;p4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4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4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4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4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4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44"/>
          <p:cNvGrpSpPr/>
          <p:nvPr/>
        </p:nvGrpSpPr>
        <p:grpSpPr>
          <a:xfrm>
            <a:off x="1309875" y="1324462"/>
            <a:ext cx="359015" cy="358633"/>
            <a:chOff x="1309875" y="1499912"/>
            <a:chExt cx="359015" cy="358633"/>
          </a:xfrm>
        </p:grpSpPr>
        <p:sp>
          <p:nvSpPr>
            <p:cNvPr id="10383" name="Google Shape;10383;p4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4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4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4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4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4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4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4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4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44"/>
          <p:cNvGrpSpPr/>
          <p:nvPr/>
        </p:nvGrpSpPr>
        <p:grpSpPr>
          <a:xfrm>
            <a:off x="2219466" y="1324843"/>
            <a:ext cx="330613" cy="359015"/>
            <a:chOff x="2219466" y="1500293"/>
            <a:chExt cx="330613" cy="359015"/>
          </a:xfrm>
        </p:grpSpPr>
        <p:sp>
          <p:nvSpPr>
            <p:cNvPr id="10393" name="Google Shape;10393;p4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4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44"/>
          <p:cNvGrpSpPr/>
          <p:nvPr/>
        </p:nvGrpSpPr>
        <p:grpSpPr>
          <a:xfrm>
            <a:off x="5343544" y="1333908"/>
            <a:ext cx="244676" cy="351095"/>
            <a:chOff x="5343544" y="1509358"/>
            <a:chExt cx="244676" cy="351095"/>
          </a:xfrm>
        </p:grpSpPr>
        <p:sp>
          <p:nvSpPr>
            <p:cNvPr id="10396" name="Google Shape;10396;p4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4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4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44"/>
          <p:cNvGrpSpPr/>
          <p:nvPr/>
        </p:nvGrpSpPr>
        <p:grpSpPr>
          <a:xfrm>
            <a:off x="4882340" y="1333908"/>
            <a:ext cx="246171" cy="351095"/>
            <a:chOff x="4882340" y="1509358"/>
            <a:chExt cx="246171" cy="351095"/>
          </a:xfrm>
        </p:grpSpPr>
        <p:sp>
          <p:nvSpPr>
            <p:cNvPr id="10400" name="Google Shape;10400;p4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4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4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4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4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44"/>
          <p:cNvGrpSpPr/>
          <p:nvPr/>
        </p:nvGrpSpPr>
        <p:grpSpPr>
          <a:xfrm>
            <a:off x="6273204" y="1333558"/>
            <a:ext cx="236343" cy="351445"/>
            <a:chOff x="6273204" y="1509008"/>
            <a:chExt cx="236343" cy="351445"/>
          </a:xfrm>
        </p:grpSpPr>
        <p:sp>
          <p:nvSpPr>
            <p:cNvPr id="10406" name="Google Shape;10406;p4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4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8" name="Google Shape;10408;p44"/>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9" name="Google Shape;10409;p44"/>
          <p:cNvGrpSpPr/>
          <p:nvPr/>
        </p:nvGrpSpPr>
        <p:grpSpPr>
          <a:xfrm>
            <a:off x="7219530" y="1332794"/>
            <a:ext cx="191625" cy="352209"/>
            <a:chOff x="7219530" y="1508244"/>
            <a:chExt cx="191625" cy="352209"/>
          </a:xfrm>
        </p:grpSpPr>
        <p:sp>
          <p:nvSpPr>
            <p:cNvPr id="10410" name="Google Shape;10410;p4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4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44"/>
          <p:cNvGrpSpPr/>
          <p:nvPr/>
        </p:nvGrpSpPr>
        <p:grpSpPr>
          <a:xfrm>
            <a:off x="7699309" y="1333176"/>
            <a:ext cx="154922" cy="351827"/>
            <a:chOff x="7699309" y="1508626"/>
            <a:chExt cx="154922" cy="351827"/>
          </a:xfrm>
        </p:grpSpPr>
        <p:sp>
          <p:nvSpPr>
            <p:cNvPr id="10413" name="Google Shape;10413;p4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4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4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4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4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4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4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44"/>
          <p:cNvGrpSpPr/>
          <p:nvPr/>
        </p:nvGrpSpPr>
        <p:grpSpPr>
          <a:xfrm>
            <a:off x="8161690" y="1333558"/>
            <a:ext cx="153396" cy="351064"/>
            <a:chOff x="8161690" y="1509008"/>
            <a:chExt cx="153396" cy="351064"/>
          </a:xfrm>
        </p:grpSpPr>
        <p:sp>
          <p:nvSpPr>
            <p:cNvPr id="10421" name="Google Shape;10421;p4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4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4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4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44"/>
          <p:cNvGrpSpPr/>
          <p:nvPr/>
        </p:nvGrpSpPr>
        <p:grpSpPr>
          <a:xfrm>
            <a:off x="6746940" y="1333431"/>
            <a:ext cx="213221" cy="352304"/>
            <a:chOff x="6746940" y="1508881"/>
            <a:chExt cx="213221" cy="352304"/>
          </a:xfrm>
        </p:grpSpPr>
        <p:sp>
          <p:nvSpPr>
            <p:cNvPr id="10426" name="Google Shape;10426;p4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4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4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4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44"/>
          <p:cNvGrpSpPr/>
          <p:nvPr/>
        </p:nvGrpSpPr>
        <p:grpSpPr>
          <a:xfrm>
            <a:off x="5770336" y="1832165"/>
            <a:ext cx="350682" cy="292097"/>
            <a:chOff x="5770336" y="2007615"/>
            <a:chExt cx="350682" cy="292097"/>
          </a:xfrm>
        </p:grpSpPr>
        <p:sp>
          <p:nvSpPr>
            <p:cNvPr id="10431" name="Google Shape;10431;p4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4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4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4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44"/>
          <p:cNvGrpSpPr/>
          <p:nvPr/>
        </p:nvGrpSpPr>
        <p:grpSpPr>
          <a:xfrm>
            <a:off x="5326878" y="1804908"/>
            <a:ext cx="350332" cy="346229"/>
            <a:chOff x="5326878" y="1980358"/>
            <a:chExt cx="350332" cy="346229"/>
          </a:xfrm>
        </p:grpSpPr>
        <p:sp>
          <p:nvSpPr>
            <p:cNvPr id="10436" name="Google Shape;10436;p4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4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4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4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0" name="Google Shape;10440;p44"/>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1" name="Google Shape;10441;p44"/>
          <p:cNvGrpSpPr/>
          <p:nvPr/>
        </p:nvGrpSpPr>
        <p:grpSpPr>
          <a:xfrm>
            <a:off x="4883835" y="1817121"/>
            <a:ext cx="350300" cy="323043"/>
            <a:chOff x="4883835" y="1992571"/>
            <a:chExt cx="350300" cy="323043"/>
          </a:xfrm>
        </p:grpSpPr>
        <p:sp>
          <p:nvSpPr>
            <p:cNvPr id="10442" name="Google Shape;10442;p4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4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4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4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4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4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44"/>
          <p:cNvGrpSpPr/>
          <p:nvPr/>
        </p:nvGrpSpPr>
        <p:grpSpPr>
          <a:xfrm>
            <a:off x="7548967" y="1803477"/>
            <a:ext cx="333285" cy="349950"/>
            <a:chOff x="7548967" y="1978927"/>
            <a:chExt cx="333285" cy="349950"/>
          </a:xfrm>
        </p:grpSpPr>
        <p:sp>
          <p:nvSpPr>
            <p:cNvPr id="10449" name="Google Shape;10449;p4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4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4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4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4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4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4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44"/>
          <p:cNvGrpSpPr/>
          <p:nvPr/>
        </p:nvGrpSpPr>
        <p:grpSpPr>
          <a:xfrm>
            <a:off x="6214142" y="1803477"/>
            <a:ext cx="346515" cy="350300"/>
            <a:chOff x="6214142" y="1978927"/>
            <a:chExt cx="346515" cy="350300"/>
          </a:xfrm>
        </p:grpSpPr>
        <p:sp>
          <p:nvSpPr>
            <p:cNvPr id="10457" name="Google Shape;10457;p4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4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44"/>
          <p:cNvGrpSpPr/>
          <p:nvPr/>
        </p:nvGrpSpPr>
        <p:grpSpPr>
          <a:xfrm>
            <a:off x="7105923" y="1803095"/>
            <a:ext cx="333285" cy="350682"/>
            <a:chOff x="7105923" y="1978545"/>
            <a:chExt cx="333285" cy="350682"/>
          </a:xfrm>
        </p:grpSpPr>
        <p:sp>
          <p:nvSpPr>
            <p:cNvPr id="10460" name="Google Shape;10460;p4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4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4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4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4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4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4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7" name="Google Shape;10467;p44"/>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44"/>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9" name="Google Shape;10469;p44"/>
          <p:cNvGrpSpPr/>
          <p:nvPr/>
        </p:nvGrpSpPr>
        <p:grpSpPr>
          <a:xfrm>
            <a:off x="3616406" y="2246902"/>
            <a:ext cx="203393" cy="351827"/>
            <a:chOff x="3616406" y="2422352"/>
            <a:chExt cx="203393" cy="351827"/>
          </a:xfrm>
        </p:grpSpPr>
        <p:sp>
          <p:nvSpPr>
            <p:cNvPr id="10470" name="Google Shape;10470;p4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4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44"/>
          <p:cNvGrpSpPr/>
          <p:nvPr/>
        </p:nvGrpSpPr>
        <p:grpSpPr>
          <a:xfrm>
            <a:off x="878187" y="2246520"/>
            <a:ext cx="272696" cy="351827"/>
            <a:chOff x="913012" y="2421970"/>
            <a:chExt cx="272696" cy="351827"/>
          </a:xfrm>
        </p:grpSpPr>
        <p:sp>
          <p:nvSpPr>
            <p:cNvPr id="10473" name="Google Shape;10473;p4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4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4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4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44"/>
          <p:cNvGrpSpPr/>
          <p:nvPr/>
        </p:nvGrpSpPr>
        <p:grpSpPr>
          <a:xfrm>
            <a:off x="2274743" y="2246902"/>
            <a:ext cx="255649" cy="351445"/>
            <a:chOff x="2274743" y="2422352"/>
            <a:chExt cx="255649" cy="351445"/>
          </a:xfrm>
        </p:grpSpPr>
        <p:sp>
          <p:nvSpPr>
            <p:cNvPr id="10478" name="Google Shape;10478;p4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4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4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44"/>
          <p:cNvGrpSpPr/>
          <p:nvPr/>
        </p:nvGrpSpPr>
        <p:grpSpPr>
          <a:xfrm>
            <a:off x="2708723" y="2245789"/>
            <a:ext cx="246552" cy="352558"/>
            <a:chOff x="2708723" y="2421239"/>
            <a:chExt cx="246552" cy="352558"/>
          </a:xfrm>
        </p:grpSpPr>
        <p:sp>
          <p:nvSpPr>
            <p:cNvPr id="10482" name="Google Shape;10482;p4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4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44"/>
          <p:cNvGrpSpPr/>
          <p:nvPr/>
        </p:nvGrpSpPr>
        <p:grpSpPr>
          <a:xfrm>
            <a:off x="1835485" y="2246902"/>
            <a:ext cx="259433" cy="350714"/>
            <a:chOff x="1835485" y="2422352"/>
            <a:chExt cx="259433" cy="350714"/>
          </a:xfrm>
        </p:grpSpPr>
        <p:sp>
          <p:nvSpPr>
            <p:cNvPr id="10485" name="Google Shape;10485;p4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4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4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4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4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4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4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44"/>
          <p:cNvGrpSpPr/>
          <p:nvPr/>
        </p:nvGrpSpPr>
        <p:grpSpPr>
          <a:xfrm>
            <a:off x="3150240" y="2246902"/>
            <a:ext cx="212489" cy="351445"/>
            <a:chOff x="3150240" y="2422352"/>
            <a:chExt cx="212489" cy="351445"/>
          </a:xfrm>
        </p:grpSpPr>
        <p:sp>
          <p:nvSpPr>
            <p:cNvPr id="10493" name="Google Shape;10493;p4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4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44"/>
          <p:cNvGrpSpPr/>
          <p:nvPr/>
        </p:nvGrpSpPr>
        <p:grpSpPr>
          <a:xfrm>
            <a:off x="1367060" y="2246679"/>
            <a:ext cx="269261" cy="352050"/>
            <a:chOff x="1367060" y="2422129"/>
            <a:chExt cx="269261" cy="352050"/>
          </a:xfrm>
        </p:grpSpPr>
        <p:sp>
          <p:nvSpPr>
            <p:cNvPr id="10496" name="Google Shape;10496;p4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4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4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4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4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4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4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4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4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4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4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4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4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4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0" name="Google Shape;10510;p44"/>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1" name="Google Shape;10511;p44"/>
          <p:cNvGrpSpPr/>
          <p:nvPr/>
        </p:nvGrpSpPr>
        <p:grpSpPr>
          <a:xfrm>
            <a:off x="4882690" y="2249955"/>
            <a:ext cx="274573" cy="350682"/>
            <a:chOff x="4882690" y="2425405"/>
            <a:chExt cx="274573" cy="350682"/>
          </a:xfrm>
        </p:grpSpPr>
        <p:sp>
          <p:nvSpPr>
            <p:cNvPr id="10512" name="Google Shape;10512;p4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4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44"/>
          <p:cNvGrpSpPr/>
          <p:nvPr/>
        </p:nvGrpSpPr>
        <p:grpSpPr>
          <a:xfrm>
            <a:off x="6627639" y="2268434"/>
            <a:ext cx="355993" cy="313247"/>
            <a:chOff x="6627639" y="2443884"/>
            <a:chExt cx="355993" cy="313247"/>
          </a:xfrm>
        </p:grpSpPr>
        <p:sp>
          <p:nvSpPr>
            <p:cNvPr id="10515" name="Google Shape;10515;p4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4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4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44"/>
          <p:cNvGrpSpPr/>
          <p:nvPr/>
        </p:nvGrpSpPr>
        <p:grpSpPr>
          <a:xfrm>
            <a:off x="6183451" y="2286690"/>
            <a:ext cx="351445" cy="277976"/>
            <a:chOff x="6183451" y="2462140"/>
            <a:chExt cx="351445" cy="277976"/>
          </a:xfrm>
        </p:grpSpPr>
        <p:sp>
          <p:nvSpPr>
            <p:cNvPr id="10519" name="Google Shape;10519;p4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4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4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4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4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4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4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44"/>
          <p:cNvGrpSpPr/>
          <p:nvPr/>
        </p:nvGrpSpPr>
        <p:grpSpPr>
          <a:xfrm>
            <a:off x="5735477" y="2254408"/>
            <a:ext cx="353354" cy="341299"/>
            <a:chOff x="5735477" y="2429858"/>
            <a:chExt cx="353354" cy="341299"/>
          </a:xfrm>
        </p:grpSpPr>
        <p:sp>
          <p:nvSpPr>
            <p:cNvPr id="10527" name="Google Shape;10527;p4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4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4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4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4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4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44"/>
          <p:cNvGrpSpPr/>
          <p:nvPr/>
        </p:nvGrpSpPr>
        <p:grpSpPr>
          <a:xfrm>
            <a:off x="5243735" y="2271523"/>
            <a:ext cx="405255" cy="275499"/>
            <a:chOff x="5283337" y="2478774"/>
            <a:chExt cx="358633" cy="243913"/>
          </a:xfrm>
        </p:grpSpPr>
        <p:sp>
          <p:nvSpPr>
            <p:cNvPr id="10534" name="Google Shape;10534;p4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4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4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4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4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4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4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4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4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4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4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4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4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4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4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4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4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44"/>
          <p:cNvGrpSpPr/>
          <p:nvPr/>
        </p:nvGrpSpPr>
        <p:grpSpPr>
          <a:xfrm>
            <a:off x="7964753" y="2295373"/>
            <a:ext cx="362068" cy="258670"/>
            <a:chOff x="7964753" y="2470823"/>
            <a:chExt cx="362068" cy="258670"/>
          </a:xfrm>
        </p:grpSpPr>
        <p:sp>
          <p:nvSpPr>
            <p:cNvPr id="10552" name="Google Shape;10552;p4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4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4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4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4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4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4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4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4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44"/>
          <p:cNvGrpSpPr/>
          <p:nvPr/>
        </p:nvGrpSpPr>
        <p:grpSpPr>
          <a:xfrm>
            <a:off x="7524349" y="2280997"/>
            <a:ext cx="350332" cy="288948"/>
            <a:chOff x="7524349" y="2456447"/>
            <a:chExt cx="350332" cy="288948"/>
          </a:xfrm>
        </p:grpSpPr>
        <p:sp>
          <p:nvSpPr>
            <p:cNvPr id="10562" name="Google Shape;10562;p4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4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4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4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4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44"/>
          <p:cNvGrpSpPr/>
          <p:nvPr/>
        </p:nvGrpSpPr>
        <p:grpSpPr>
          <a:xfrm>
            <a:off x="3972749" y="2719143"/>
            <a:ext cx="355230" cy="356725"/>
            <a:chOff x="3972749" y="2894211"/>
            <a:chExt cx="355230" cy="356725"/>
          </a:xfrm>
        </p:grpSpPr>
        <p:sp>
          <p:nvSpPr>
            <p:cNvPr id="10568" name="Google Shape;10568;p4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4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4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4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4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44"/>
          <p:cNvGrpSpPr/>
          <p:nvPr/>
        </p:nvGrpSpPr>
        <p:grpSpPr>
          <a:xfrm>
            <a:off x="3527797" y="2743553"/>
            <a:ext cx="355993" cy="307904"/>
            <a:chOff x="3527797" y="2918796"/>
            <a:chExt cx="355993" cy="307904"/>
          </a:xfrm>
        </p:grpSpPr>
        <p:sp>
          <p:nvSpPr>
            <p:cNvPr id="10574" name="Google Shape;10574;p4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4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4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4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4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4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4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4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4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4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44"/>
          <p:cNvGrpSpPr/>
          <p:nvPr/>
        </p:nvGrpSpPr>
        <p:grpSpPr>
          <a:xfrm>
            <a:off x="3082845" y="2746336"/>
            <a:ext cx="356375" cy="302338"/>
            <a:chOff x="3082845" y="2920959"/>
            <a:chExt cx="356375" cy="302338"/>
          </a:xfrm>
        </p:grpSpPr>
        <p:sp>
          <p:nvSpPr>
            <p:cNvPr id="10585" name="Google Shape;10585;p4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4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44"/>
          <p:cNvGrpSpPr/>
          <p:nvPr/>
        </p:nvGrpSpPr>
        <p:grpSpPr>
          <a:xfrm>
            <a:off x="2639038" y="2719699"/>
            <a:ext cx="355612" cy="355612"/>
            <a:chOff x="2639038" y="2894942"/>
            <a:chExt cx="355612" cy="355612"/>
          </a:xfrm>
        </p:grpSpPr>
        <p:sp>
          <p:nvSpPr>
            <p:cNvPr id="10588" name="Google Shape;10588;p4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4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44"/>
          <p:cNvGrpSpPr/>
          <p:nvPr/>
        </p:nvGrpSpPr>
        <p:grpSpPr>
          <a:xfrm>
            <a:off x="2194468" y="2763622"/>
            <a:ext cx="355993" cy="267766"/>
            <a:chOff x="2194468" y="2938865"/>
            <a:chExt cx="355993" cy="267766"/>
          </a:xfrm>
        </p:grpSpPr>
        <p:sp>
          <p:nvSpPr>
            <p:cNvPr id="10591" name="Google Shape;10591;p4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4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4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4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4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4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4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4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4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4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4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4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4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4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4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4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4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4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4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4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44"/>
          <p:cNvGrpSpPr/>
          <p:nvPr/>
        </p:nvGrpSpPr>
        <p:grpSpPr>
          <a:xfrm>
            <a:off x="1749897" y="2719699"/>
            <a:ext cx="355993" cy="355612"/>
            <a:chOff x="1749897" y="2894561"/>
            <a:chExt cx="355993" cy="355612"/>
          </a:xfrm>
        </p:grpSpPr>
        <p:sp>
          <p:nvSpPr>
            <p:cNvPr id="10612" name="Google Shape;10612;p4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4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4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4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4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4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4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4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4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4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4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44"/>
          <p:cNvGrpSpPr/>
          <p:nvPr/>
        </p:nvGrpSpPr>
        <p:grpSpPr>
          <a:xfrm>
            <a:off x="1305327" y="2718761"/>
            <a:ext cx="357520" cy="357488"/>
            <a:chOff x="1305327" y="2894211"/>
            <a:chExt cx="357520" cy="357488"/>
          </a:xfrm>
        </p:grpSpPr>
        <p:sp>
          <p:nvSpPr>
            <p:cNvPr id="10624" name="Google Shape;10624;p4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4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4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4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4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44"/>
          <p:cNvGrpSpPr/>
          <p:nvPr/>
        </p:nvGrpSpPr>
        <p:grpSpPr>
          <a:xfrm>
            <a:off x="853950" y="2720860"/>
            <a:ext cx="364104" cy="353290"/>
            <a:chOff x="853950" y="2894720"/>
            <a:chExt cx="364104" cy="353290"/>
          </a:xfrm>
        </p:grpSpPr>
        <p:sp>
          <p:nvSpPr>
            <p:cNvPr id="10630" name="Google Shape;10630;p4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4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4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4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4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4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4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44"/>
          <p:cNvGrpSpPr/>
          <p:nvPr/>
        </p:nvGrpSpPr>
        <p:grpSpPr>
          <a:xfrm>
            <a:off x="7066548" y="2737144"/>
            <a:ext cx="352209" cy="334938"/>
            <a:chOff x="7066548" y="2912594"/>
            <a:chExt cx="352209" cy="334938"/>
          </a:xfrm>
        </p:grpSpPr>
        <p:sp>
          <p:nvSpPr>
            <p:cNvPr id="10638" name="Google Shape;10638;p4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4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4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4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4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4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4" name="Google Shape;10644;p44"/>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44"/>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6" name="Google Shape;10646;p44"/>
          <p:cNvGrpSpPr/>
          <p:nvPr/>
        </p:nvGrpSpPr>
        <p:grpSpPr>
          <a:xfrm>
            <a:off x="7541397" y="2729352"/>
            <a:ext cx="318495" cy="352209"/>
            <a:chOff x="7541397" y="2904802"/>
            <a:chExt cx="318495" cy="352209"/>
          </a:xfrm>
        </p:grpSpPr>
        <p:sp>
          <p:nvSpPr>
            <p:cNvPr id="10647" name="Google Shape;10647;p4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4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44"/>
          <p:cNvGrpSpPr/>
          <p:nvPr/>
        </p:nvGrpSpPr>
        <p:grpSpPr>
          <a:xfrm>
            <a:off x="8003015" y="2728589"/>
            <a:ext cx="306759" cy="351445"/>
            <a:chOff x="8003015" y="2904039"/>
            <a:chExt cx="306759" cy="351445"/>
          </a:xfrm>
        </p:grpSpPr>
        <p:sp>
          <p:nvSpPr>
            <p:cNvPr id="10650" name="Google Shape;10650;p4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4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4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4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4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4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44"/>
          <p:cNvGrpSpPr/>
          <p:nvPr/>
        </p:nvGrpSpPr>
        <p:grpSpPr>
          <a:xfrm>
            <a:off x="5687770" y="2710046"/>
            <a:ext cx="369638" cy="369606"/>
            <a:chOff x="5687770" y="2885496"/>
            <a:chExt cx="369638" cy="369606"/>
          </a:xfrm>
        </p:grpSpPr>
        <p:sp>
          <p:nvSpPr>
            <p:cNvPr id="10657" name="Google Shape;10657;p4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4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4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4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4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4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4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4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4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4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44"/>
          <p:cNvGrpSpPr/>
          <p:nvPr/>
        </p:nvGrpSpPr>
        <p:grpSpPr>
          <a:xfrm>
            <a:off x="4881958" y="2729352"/>
            <a:ext cx="156417" cy="349537"/>
            <a:chOff x="4881958" y="2904802"/>
            <a:chExt cx="156417" cy="349537"/>
          </a:xfrm>
        </p:grpSpPr>
        <p:sp>
          <p:nvSpPr>
            <p:cNvPr id="10668" name="Google Shape;10668;p4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4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4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4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4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4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4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44"/>
          <p:cNvGrpSpPr/>
          <p:nvPr/>
        </p:nvGrpSpPr>
        <p:grpSpPr>
          <a:xfrm>
            <a:off x="5230318" y="2711064"/>
            <a:ext cx="371133" cy="367443"/>
            <a:chOff x="5230318" y="2886514"/>
            <a:chExt cx="371133" cy="367443"/>
          </a:xfrm>
        </p:grpSpPr>
        <p:sp>
          <p:nvSpPr>
            <p:cNvPr id="10676" name="Google Shape;10676;p4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4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4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4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4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4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4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4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4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44"/>
          <p:cNvGrpSpPr/>
          <p:nvPr/>
        </p:nvGrpSpPr>
        <p:grpSpPr>
          <a:xfrm>
            <a:off x="5748358" y="3259128"/>
            <a:ext cx="352590" cy="182561"/>
            <a:chOff x="5748358" y="3434578"/>
            <a:chExt cx="352590" cy="182561"/>
          </a:xfrm>
        </p:grpSpPr>
        <p:sp>
          <p:nvSpPr>
            <p:cNvPr id="10686" name="Google Shape;10686;p4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4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4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4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4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4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44"/>
          <p:cNvGrpSpPr/>
          <p:nvPr/>
        </p:nvGrpSpPr>
        <p:grpSpPr>
          <a:xfrm>
            <a:off x="862283" y="4099321"/>
            <a:ext cx="341204" cy="359301"/>
            <a:chOff x="862283" y="4274771"/>
            <a:chExt cx="341204" cy="359301"/>
          </a:xfrm>
        </p:grpSpPr>
        <p:sp>
          <p:nvSpPr>
            <p:cNvPr id="10693" name="Google Shape;10693;p4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4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4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44"/>
          <p:cNvGrpSpPr/>
          <p:nvPr/>
        </p:nvGrpSpPr>
        <p:grpSpPr>
          <a:xfrm>
            <a:off x="1396957" y="4111915"/>
            <a:ext cx="301861" cy="332871"/>
            <a:chOff x="1396957" y="4287365"/>
            <a:chExt cx="301861" cy="332871"/>
          </a:xfrm>
        </p:grpSpPr>
        <p:sp>
          <p:nvSpPr>
            <p:cNvPr id="10697" name="Google Shape;10697;p4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4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4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4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4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4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4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4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4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4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4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4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4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4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4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44"/>
          <p:cNvGrpSpPr/>
          <p:nvPr/>
        </p:nvGrpSpPr>
        <p:grpSpPr>
          <a:xfrm>
            <a:off x="1865381" y="4102056"/>
            <a:ext cx="396131" cy="355612"/>
            <a:chOff x="1865381" y="4277506"/>
            <a:chExt cx="396131" cy="355612"/>
          </a:xfrm>
        </p:grpSpPr>
        <p:sp>
          <p:nvSpPr>
            <p:cNvPr id="10713" name="Google Shape;10713;p4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4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4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4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4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4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44"/>
          <p:cNvGrpSpPr/>
          <p:nvPr/>
        </p:nvGrpSpPr>
        <p:grpSpPr>
          <a:xfrm>
            <a:off x="2411823" y="4128549"/>
            <a:ext cx="334398" cy="299953"/>
            <a:chOff x="2411823" y="4303999"/>
            <a:chExt cx="334398" cy="299953"/>
          </a:xfrm>
        </p:grpSpPr>
        <p:sp>
          <p:nvSpPr>
            <p:cNvPr id="10720" name="Google Shape;10720;p4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4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4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4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4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4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4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44"/>
          <p:cNvGrpSpPr/>
          <p:nvPr/>
        </p:nvGrpSpPr>
        <p:grpSpPr>
          <a:xfrm>
            <a:off x="2903337" y="4103582"/>
            <a:ext cx="382519" cy="350682"/>
            <a:chOff x="2903337" y="4279032"/>
            <a:chExt cx="382519" cy="350682"/>
          </a:xfrm>
        </p:grpSpPr>
        <p:sp>
          <p:nvSpPr>
            <p:cNvPr id="10728" name="Google Shape;10728;p4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4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4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4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4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4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4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4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4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4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4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4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4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4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4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44"/>
          <p:cNvGrpSpPr/>
          <p:nvPr/>
        </p:nvGrpSpPr>
        <p:grpSpPr>
          <a:xfrm>
            <a:off x="3933342" y="4140317"/>
            <a:ext cx="383632" cy="276449"/>
            <a:chOff x="3933342" y="4315767"/>
            <a:chExt cx="383632" cy="276449"/>
          </a:xfrm>
        </p:grpSpPr>
        <p:sp>
          <p:nvSpPr>
            <p:cNvPr id="10744" name="Google Shape;10744;p4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4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4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4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4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4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44"/>
          <p:cNvGrpSpPr/>
          <p:nvPr/>
        </p:nvGrpSpPr>
        <p:grpSpPr>
          <a:xfrm>
            <a:off x="3441065" y="4127055"/>
            <a:ext cx="337069" cy="302593"/>
            <a:chOff x="3441065" y="4302505"/>
            <a:chExt cx="337069" cy="302593"/>
          </a:xfrm>
        </p:grpSpPr>
        <p:sp>
          <p:nvSpPr>
            <p:cNvPr id="10751" name="Google Shape;10751;p4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4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4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4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4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4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4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4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4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4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4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4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4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44"/>
          <p:cNvGrpSpPr/>
          <p:nvPr/>
        </p:nvGrpSpPr>
        <p:grpSpPr>
          <a:xfrm>
            <a:off x="3532345" y="3187185"/>
            <a:ext cx="339328" cy="336274"/>
            <a:chOff x="3532345" y="3362635"/>
            <a:chExt cx="339328" cy="336274"/>
          </a:xfrm>
        </p:grpSpPr>
        <p:sp>
          <p:nvSpPr>
            <p:cNvPr id="10765" name="Google Shape;10765;p4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4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4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4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4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0" name="Google Shape;10770;p44"/>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1" name="Google Shape;10771;p44"/>
          <p:cNvGrpSpPr/>
          <p:nvPr/>
        </p:nvGrpSpPr>
        <p:grpSpPr>
          <a:xfrm>
            <a:off x="1883955" y="3633250"/>
            <a:ext cx="162873" cy="351445"/>
            <a:chOff x="1883955" y="3808700"/>
            <a:chExt cx="162873" cy="351445"/>
          </a:xfrm>
        </p:grpSpPr>
        <p:sp>
          <p:nvSpPr>
            <p:cNvPr id="10772" name="Google Shape;10772;p4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4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44"/>
          <p:cNvGrpSpPr/>
          <p:nvPr/>
        </p:nvGrpSpPr>
        <p:grpSpPr>
          <a:xfrm>
            <a:off x="939156" y="3633759"/>
            <a:ext cx="192007" cy="351318"/>
            <a:chOff x="939156" y="3809209"/>
            <a:chExt cx="192007" cy="351318"/>
          </a:xfrm>
        </p:grpSpPr>
        <p:sp>
          <p:nvSpPr>
            <p:cNvPr id="10775" name="Google Shape;10775;p4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4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44"/>
          <p:cNvGrpSpPr/>
          <p:nvPr/>
        </p:nvGrpSpPr>
        <p:grpSpPr>
          <a:xfrm>
            <a:off x="2306167" y="3634395"/>
            <a:ext cx="193915" cy="349155"/>
            <a:chOff x="2306167" y="3809845"/>
            <a:chExt cx="193915" cy="349155"/>
          </a:xfrm>
        </p:grpSpPr>
        <p:sp>
          <p:nvSpPr>
            <p:cNvPr id="10778" name="Google Shape;10778;p4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4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4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4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4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4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4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44"/>
          <p:cNvGrpSpPr/>
          <p:nvPr/>
        </p:nvGrpSpPr>
        <p:grpSpPr>
          <a:xfrm>
            <a:off x="1323901" y="3631723"/>
            <a:ext cx="356343" cy="356757"/>
            <a:chOff x="1323901" y="3807173"/>
            <a:chExt cx="356343" cy="356757"/>
          </a:xfrm>
        </p:grpSpPr>
        <p:sp>
          <p:nvSpPr>
            <p:cNvPr id="10786" name="Google Shape;10786;p4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4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4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4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4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4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4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4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4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4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4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4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4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4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4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4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4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4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4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4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4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4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4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4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0" name="Google Shape;10810;p44"/>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1" name="Google Shape;10811;p44"/>
          <p:cNvGrpSpPr/>
          <p:nvPr/>
        </p:nvGrpSpPr>
        <p:grpSpPr>
          <a:xfrm>
            <a:off x="859262" y="3178470"/>
            <a:ext cx="306759" cy="351445"/>
            <a:chOff x="859262" y="3353920"/>
            <a:chExt cx="306759" cy="351445"/>
          </a:xfrm>
        </p:grpSpPr>
        <p:sp>
          <p:nvSpPr>
            <p:cNvPr id="10812" name="Google Shape;10812;p4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4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4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4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4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7" name="Google Shape;10817;p44"/>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8" name="Google Shape;10818;p44"/>
          <p:cNvGrpSpPr/>
          <p:nvPr/>
        </p:nvGrpSpPr>
        <p:grpSpPr>
          <a:xfrm>
            <a:off x="3967437" y="3661652"/>
            <a:ext cx="364708" cy="295405"/>
            <a:chOff x="3967437" y="3837102"/>
            <a:chExt cx="364708" cy="295405"/>
          </a:xfrm>
        </p:grpSpPr>
        <p:sp>
          <p:nvSpPr>
            <p:cNvPr id="10819" name="Google Shape;10819;p4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4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4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4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4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4" name="Google Shape;10824;p44"/>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44"/>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44"/>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7" name="Google Shape;10827;p44"/>
          <p:cNvGrpSpPr/>
          <p:nvPr/>
        </p:nvGrpSpPr>
        <p:grpSpPr>
          <a:xfrm>
            <a:off x="5811827" y="3631001"/>
            <a:ext cx="283743" cy="308444"/>
            <a:chOff x="5964227" y="3858701"/>
            <a:chExt cx="283743" cy="308444"/>
          </a:xfrm>
        </p:grpSpPr>
        <p:sp>
          <p:nvSpPr>
            <p:cNvPr id="10828" name="Google Shape;10828;p4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4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4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4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44"/>
          <p:cNvGrpSpPr/>
          <p:nvPr/>
        </p:nvGrpSpPr>
        <p:grpSpPr>
          <a:xfrm>
            <a:off x="6243508" y="3697623"/>
            <a:ext cx="320372" cy="213602"/>
            <a:chOff x="6395908" y="3873073"/>
            <a:chExt cx="320372" cy="213602"/>
          </a:xfrm>
        </p:grpSpPr>
        <p:sp>
          <p:nvSpPr>
            <p:cNvPr id="10833" name="Google Shape;10833;p4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4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4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4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4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4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4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4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4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4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44"/>
          <p:cNvGrpSpPr/>
          <p:nvPr/>
        </p:nvGrpSpPr>
        <p:grpSpPr>
          <a:xfrm>
            <a:off x="7262890" y="3627366"/>
            <a:ext cx="357138" cy="352018"/>
            <a:chOff x="7415290" y="3802816"/>
            <a:chExt cx="357138" cy="352018"/>
          </a:xfrm>
        </p:grpSpPr>
        <p:sp>
          <p:nvSpPr>
            <p:cNvPr id="10844" name="Google Shape;10844;p4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4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4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4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4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4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4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4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44"/>
          <p:cNvGrpSpPr/>
          <p:nvPr/>
        </p:nvGrpSpPr>
        <p:grpSpPr>
          <a:xfrm>
            <a:off x="6737312" y="3657963"/>
            <a:ext cx="355230" cy="293401"/>
            <a:chOff x="6889712" y="3833413"/>
            <a:chExt cx="355230" cy="293401"/>
          </a:xfrm>
        </p:grpSpPr>
        <p:sp>
          <p:nvSpPr>
            <p:cNvPr id="10853" name="Google Shape;10853;p4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4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4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4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4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44"/>
          <p:cNvGrpSpPr/>
          <p:nvPr/>
        </p:nvGrpSpPr>
        <p:grpSpPr>
          <a:xfrm>
            <a:off x="7707152" y="3660420"/>
            <a:ext cx="282318" cy="337168"/>
            <a:chOff x="1635875" y="237775"/>
            <a:chExt cx="4370250" cy="5219325"/>
          </a:xfrm>
        </p:grpSpPr>
        <p:sp>
          <p:nvSpPr>
            <p:cNvPr id="10859" name="Google Shape;10859;p4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4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44"/>
          <p:cNvGrpSpPr/>
          <p:nvPr/>
        </p:nvGrpSpPr>
        <p:grpSpPr>
          <a:xfrm>
            <a:off x="3103963" y="3185690"/>
            <a:ext cx="297886" cy="337578"/>
            <a:chOff x="3103963" y="3361140"/>
            <a:chExt cx="297886" cy="337578"/>
          </a:xfrm>
        </p:grpSpPr>
        <p:sp>
          <p:nvSpPr>
            <p:cNvPr id="10862" name="Google Shape;10862;p4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4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4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4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4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4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4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4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4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4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4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4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4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4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4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4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4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4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4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4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4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4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4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4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44"/>
          <p:cNvGrpSpPr/>
          <p:nvPr/>
        </p:nvGrpSpPr>
        <p:grpSpPr>
          <a:xfrm>
            <a:off x="2667821" y="3185658"/>
            <a:ext cx="273046" cy="337801"/>
            <a:chOff x="2667821" y="3361108"/>
            <a:chExt cx="273046" cy="337801"/>
          </a:xfrm>
        </p:grpSpPr>
        <p:sp>
          <p:nvSpPr>
            <p:cNvPr id="10887" name="Google Shape;10887;p4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4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4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4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4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4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4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4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4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4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4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4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4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4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4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4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4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4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4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44"/>
          <p:cNvGrpSpPr/>
          <p:nvPr/>
        </p:nvGrpSpPr>
        <p:grpSpPr>
          <a:xfrm>
            <a:off x="2212469" y="3184863"/>
            <a:ext cx="282715" cy="338660"/>
            <a:chOff x="2212469" y="3360313"/>
            <a:chExt cx="282715" cy="338660"/>
          </a:xfrm>
        </p:grpSpPr>
        <p:sp>
          <p:nvSpPr>
            <p:cNvPr id="10907" name="Google Shape;10907;p4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4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4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44"/>
          <p:cNvGrpSpPr/>
          <p:nvPr/>
        </p:nvGrpSpPr>
        <p:grpSpPr>
          <a:xfrm>
            <a:off x="1768821" y="3185658"/>
            <a:ext cx="278739" cy="339073"/>
            <a:chOff x="1768821" y="3361108"/>
            <a:chExt cx="278739" cy="339073"/>
          </a:xfrm>
        </p:grpSpPr>
        <p:sp>
          <p:nvSpPr>
            <p:cNvPr id="10911" name="Google Shape;10911;p4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4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4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4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4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4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4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4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4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4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4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44"/>
          <p:cNvGrpSpPr/>
          <p:nvPr/>
        </p:nvGrpSpPr>
        <p:grpSpPr>
          <a:xfrm>
            <a:off x="5337883" y="3161423"/>
            <a:ext cx="307141" cy="376826"/>
            <a:chOff x="5337883" y="3336873"/>
            <a:chExt cx="307141" cy="376826"/>
          </a:xfrm>
        </p:grpSpPr>
        <p:sp>
          <p:nvSpPr>
            <p:cNvPr id="10923" name="Google Shape;10923;p4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4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44"/>
          <p:cNvGrpSpPr/>
          <p:nvPr/>
        </p:nvGrpSpPr>
        <p:grpSpPr>
          <a:xfrm>
            <a:off x="4883835" y="3161805"/>
            <a:ext cx="323425" cy="377557"/>
            <a:chOff x="4883835" y="3337255"/>
            <a:chExt cx="323425" cy="377557"/>
          </a:xfrm>
        </p:grpSpPr>
        <p:sp>
          <p:nvSpPr>
            <p:cNvPr id="10926" name="Google Shape;10926;p4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4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4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44"/>
          <p:cNvGrpSpPr/>
          <p:nvPr/>
        </p:nvGrpSpPr>
        <p:grpSpPr>
          <a:xfrm>
            <a:off x="6193310" y="3231839"/>
            <a:ext cx="352590" cy="237488"/>
            <a:chOff x="6193310" y="3407289"/>
            <a:chExt cx="352590" cy="237488"/>
          </a:xfrm>
        </p:grpSpPr>
        <p:sp>
          <p:nvSpPr>
            <p:cNvPr id="10930" name="Google Shape;10930;p4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4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4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4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4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44"/>
          <p:cNvGrpSpPr/>
          <p:nvPr/>
        </p:nvGrpSpPr>
        <p:grpSpPr>
          <a:xfrm>
            <a:off x="6637117" y="3222393"/>
            <a:ext cx="353735" cy="254504"/>
            <a:chOff x="6637117" y="3397843"/>
            <a:chExt cx="353735" cy="254504"/>
          </a:xfrm>
        </p:grpSpPr>
        <p:sp>
          <p:nvSpPr>
            <p:cNvPr id="10936" name="Google Shape;10936;p4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4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4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4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4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4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44"/>
          <p:cNvGrpSpPr/>
          <p:nvPr/>
        </p:nvGrpSpPr>
        <p:grpSpPr>
          <a:xfrm>
            <a:off x="7075994" y="3174081"/>
            <a:ext cx="360637" cy="352336"/>
            <a:chOff x="7075994" y="3349531"/>
            <a:chExt cx="360637" cy="352336"/>
          </a:xfrm>
        </p:grpSpPr>
        <p:sp>
          <p:nvSpPr>
            <p:cNvPr id="10943" name="Google Shape;10943;p4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4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4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4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4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4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4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44"/>
          <p:cNvGrpSpPr/>
          <p:nvPr/>
        </p:nvGrpSpPr>
        <p:grpSpPr>
          <a:xfrm>
            <a:off x="7651983" y="3173731"/>
            <a:ext cx="107183" cy="352399"/>
            <a:chOff x="7651983" y="3349181"/>
            <a:chExt cx="107183" cy="352399"/>
          </a:xfrm>
        </p:grpSpPr>
        <p:sp>
          <p:nvSpPr>
            <p:cNvPr id="10951" name="Google Shape;10951;p4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4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44"/>
          <p:cNvGrpSpPr/>
          <p:nvPr/>
        </p:nvGrpSpPr>
        <p:grpSpPr>
          <a:xfrm>
            <a:off x="7973468" y="3206872"/>
            <a:ext cx="352590" cy="287072"/>
            <a:chOff x="7973468" y="3382322"/>
            <a:chExt cx="352590" cy="287072"/>
          </a:xfrm>
        </p:grpSpPr>
        <p:sp>
          <p:nvSpPr>
            <p:cNvPr id="10954" name="Google Shape;10954;p4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4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4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4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4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4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4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4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4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4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4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4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6" name="Google Shape;10966;p4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967" name="Google Shape;10967;p4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971"/>
        <p:cNvGrpSpPr/>
        <p:nvPr/>
      </p:nvGrpSpPr>
      <p:grpSpPr>
        <a:xfrm>
          <a:off x="0" y="0"/>
          <a:ext cx="0" cy="0"/>
          <a:chOff x="0" y="0"/>
          <a:chExt cx="0" cy="0"/>
        </a:xfrm>
      </p:grpSpPr>
      <p:grpSp>
        <p:nvGrpSpPr>
          <p:cNvPr id="10972" name="Google Shape;10972;p45"/>
          <p:cNvGrpSpPr/>
          <p:nvPr/>
        </p:nvGrpSpPr>
        <p:grpSpPr>
          <a:xfrm>
            <a:off x="821808" y="1576858"/>
            <a:ext cx="347872" cy="347488"/>
            <a:chOff x="849677" y="1500658"/>
            <a:chExt cx="347872" cy="347488"/>
          </a:xfrm>
        </p:grpSpPr>
        <p:sp>
          <p:nvSpPr>
            <p:cNvPr id="10973" name="Google Shape;10973;p4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4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4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4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4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4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45"/>
          <p:cNvGrpSpPr/>
          <p:nvPr/>
        </p:nvGrpSpPr>
        <p:grpSpPr>
          <a:xfrm>
            <a:off x="1387984" y="1576858"/>
            <a:ext cx="315872" cy="347488"/>
            <a:chOff x="1415853" y="1500658"/>
            <a:chExt cx="315872" cy="347488"/>
          </a:xfrm>
        </p:grpSpPr>
        <p:sp>
          <p:nvSpPr>
            <p:cNvPr id="10980" name="Google Shape;10980;p4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4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4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4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45"/>
          <p:cNvGrpSpPr/>
          <p:nvPr/>
        </p:nvGrpSpPr>
        <p:grpSpPr>
          <a:xfrm>
            <a:off x="4669520" y="1576858"/>
            <a:ext cx="347520" cy="347104"/>
            <a:chOff x="4697389" y="1500658"/>
            <a:chExt cx="347520" cy="347104"/>
          </a:xfrm>
        </p:grpSpPr>
        <p:sp>
          <p:nvSpPr>
            <p:cNvPr id="10985" name="Google Shape;10985;p4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4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4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45"/>
          <p:cNvGrpSpPr/>
          <p:nvPr/>
        </p:nvGrpSpPr>
        <p:grpSpPr>
          <a:xfrm>
            <a:off x="3575664" y="2041146"/>
            <a:ext cx="347520" cy="353760"/>
            <a:chOff x="3603533" y="1964946"/>
            <a:chExt cx="347520" cy="353760"/>
          </a:xfrm>
        </p:grpSpPr>
        <p:sp>
          <p:nvSpPr>
            <p:cNvPr id="10989" name="Google Shape;10989;p4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4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4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45"/>
          <p:cNvGrpSpPr/>
          <p:nvPr/>
        </p:nvGrpSpPr>
        <p:grpSpPr>
          <a:xfrm>
            <a:off x="1922896" y="2040538"/>
            <a:ext cx="357792" cy="352448"/>
            <a:chOff x="1950765" y="1964338"/>
            <a:chExt cx="357792" cy="352448"/>
          </a:xfrm>
        </p:grpSpPr>
        <p:sp>
          <p:nvSpPr>
            <p:cNvPr id="10993" name="Google Shape;10993;p4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4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4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4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45"/>
          <p:cNvGrpSpPr/>
          <p:nvPr/>
        </p:nvGrpSpPr>
        <p:grpSpPr>
          <a:xfrm>
            <a:off x="7407760" y="2040890"/>
            <a:ext cx="367712" cy="353248"/>
            <a:chOff x="7435629" y="1964690"/>
            <a:chExt cx="367712" cy="353248"/>
          </a:xfrm>
        </p:grpSpPr>
        <p:sp>
          <p:nvSpPr>
            <p:cNvPr id="10998" name="Google Shape;10998;p4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4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4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4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45"/>
          <p:cNvGrpSpPr/>
          <p:nvPr/>
        </p:nvGrpSpPr>
        <p:grpSpPr>
          <a:xfrm>
            <a:off x="2484880" y="2041242"/>
            <a:ext cx="333024" cy="352896"/>
            <a:chOff x="2512749" y="1965042"/>
            <a:chExt cx="333024" cy="352896"/>
          </a:xfrm>
        </p:grpSpPr>
        <p:sp>
          <p:nvSpPr>
            <p:cNvPr id="11003" name="Google Shape;11003;p4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4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4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4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4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45"/>
          <p:cNvGrpSpPr/>
          <p:nvPr/>
        </p:nvGrpSpPr>
        <p:grpSpPr>
          <a:xfrm>
            <a:off x="1370448" y="2057978"/>
            <a:ext cx="365792" cy="335392"/>
            <a:chOff x="1398317" y="1981778"/>
            <a:chExt cx="365792" cy="335392"/>
          </a:xfrm>
        </p:grpSpPr>
        <p:sp>
          <p:nvSpPr>
            <p:cNvPr id="11009" name="Google Shape;11009;p4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4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4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4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4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4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45"/>
          <p:cNvGrpSpPr/>
          <p:nvPr/>
        </p:nvGrpSpPr>
        <p:grpSpPr>
          <a:xfrm>
            <a:off x="3024368" y="2079770"/>
            <a:ext cx="353600" cy="314752"/>
            <a:chOff x="3052237" y="2003570"/>
            <a:chExt cx="353600" cy="314752"/>
          </a:xfrm>
        </p:grpSpPr>
        <p:sp>
          <p:nvSpPr>
            <p:cNvPr id="11016" name="Google Shape;11016;p4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4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4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45"/>
          <p:cNvGrpSpPr/>
          <p:nvPr/>
        </p:nvGrpSpPr>
        <p:grpSpPr>
          <a:xfrm>
            <a:off x="1376144" y="3034266"/>
            <a:ext cx="368096" cy="223968"/>
            <a:chOff x="1404013" y="2958066"/>
            <a:chExt cx="368096" cy="223968"/>
          </a:xfrm>
        </p:grpSpPr>
        <p:sp>
          <p:nvSpPr>
            <p:cNvPr id="11020" name="Google Shape;11020;p4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4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2" name="Google Shape;11022;p45"/>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45"/>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4" name="Google Shape;11024;p45"/>
          <p:cNvGrpSpPr/>
          <p:nvPr/>
        </p:nvGrpSpPr>
        <p:grpSpPr>
          <a:xfrm>
            <a:off x="1923280" y="2961402"/>
            <a:ext cx="370368" cy="367328"/>
            <a:chOff x="1951149" y="2885202"/>
            <a:chExt cx="370368" cy="367328"/>
          </a:xfrm>
        </p:grpSpPr>
        <p:sp>
          <p:nvSpPr>
            <p:cNvPr id="11025" name="Google Shape;11025;p4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4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4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45"/>
          <p:cNvGrpSpPr/>
          <p:nvPr/>
        </p:nvGrpSpPr>
        <p:grpSpPr>
          <a:xfrm>
            <a:off x="2473808" y="2982362"/>
            <a:ext cx="367328" cy="327296"/>
            <a:chOff x="2501677" y="2906162"/>
            <a:chExt cx="367328" cy="327296"/>
          </a:xfrm>
        </p:grpSpPr>
        <p:sp>
          <p:nvSpPr>
            <p:cNvPr id="11029" name="Google Shape;11029;p4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4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4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2" name="Google Shape;11032;p45"/>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3" name="Google Shape;11033;p45"/>
          <p:cNvGrpSpPr/>
          <p:nvPr/>
        </p:nvGrpSpPr>
        <p:grpSpPr>
          <a:xfrm>
            <a:off x="3022448" y="2969914"/>
            <a:ext cx="367712" cy="354240"/>
            <a:chOff x="3050317" y="2893714"/>
            <a:chExt cx="367712" cy="354240"/>
          </a:xfrm>
        </p:grpSpPr>
        <p:sp>
          <p:nvSpPr>
            <p:cNvPr id="11034" name="Google Shape;11034;p4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4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6" name="Google Shape;11036;p45"/>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45"/>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8" name="Google Shape;11038;p45"/>
          <p:cNvGrpSpPr/>
          <p:nvPr/>
        </p:nvGrpSpPr>
        <p:grpSpPr>
          <a:xfrm>
            <a:off x="7503408" y="2962554"/>
            <a:ext cx="185184" cy="367296"/>
            <a:chOff x="7531277" y="2886354"/>
            <a:chExt cx="185184" cy="367296"/>
          </a:xfrm>
        </p:grpSpPr>
        <p:sp>
          <p:nvSpPr>
            <p:cNvPr id="11039" name="Google Shape;11039;p4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4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4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45"/>
          <p:cNvGrpSpPr/>
          <p:nvPr/>
        </p:nvGrpSpPr>
        <p:grpSpPr>
          <a:xfrm>
            <a:off x="6898768" y="2962938"/>
            <a:ext cx="297184" cy="367296"/>
            <a:chOff x="6926637" y="2886738"/>
            <a:chExt cx="297184" cy="367296"/>
          </a:xfrm>
        </p:grpSpPr>
        <p:sp>
          <p:nvSpPr>
            <p:cNvPr id="11043" name="Google Shape;11043;p4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4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4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6" name="Google Shape;11046;p45"/>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45"/>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8" name="Google Shape;11048;p45"/>
          <p:cNvGrpSpPr/>
          <p:nvPr/>
        </p:nvGrpSpPr>
        <p:grpSpPr>
          <a:xfrm>
            <a:off x="6312784" y="2962554"/>
            <a:ext cx="370368" cy="368064"/>
            <a:chOff x="6340653" y="2886354"/>
            <a:chExt cx="370368" cy="368064"/>
          </a:xfrm>
        </p:grpSpPr>
        <p:sp>
          <p:nvSpPr>
            <p:cNvPr id="11049" name="Google Shape;11049;p4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4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4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4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4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4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45"/>
          <p:cNvGrpSpPr/>
          <p:nvPr/>
        </p:nvGrpSpPr>
        <p:grpSpPr>
          <a:xfrm>
            <a:off x="5218928" y="2057626"/>
            <a:ext cx="354752" cy="336512"/>
            <a:chOff x="5246797" y="1981426"/>
            <a:chExt cx="354752" cy="336512"/>
          </a:xfrm>
        </p:grpSpPr>
        <p:sp>
          <p:nvSpPr>
            <p:cNvPr id="11056" name="Google Shape;11056;p4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4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45"/>
          <p:cNvGrpSpPr/>
          <p:nvPr/>
        </p:nvGrpSpPr>
        <p:grpSpPr>
          <a:xfrm>
            <a:off x="4120880" y="2178266"/>
            <a:ext cx="355136" cy="216256"/>
            <a:chOff x="4148749" y="2102066"/>
            <a:chExt cx="355136" cy="216256"/>
          </a:xfrm>
        </p:grpSpPr>
        <p:sp>
          <p:nvSpPr>
            <p:cNvPr id="11059" name="Google Shape;11059;p4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4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45"/>
          <p:cNvGrpSpPr/>
          <p:nvPr/>
        </p:nvGrpSpPr>
        <p:grpSpPr>
          <a:xfrm>
            <a:off x="5766800" y="2077626"/>
            <a:ext cx="354752" cy="315360"/>
            <a:chOff x="5794669" y="2001426"/>
            <a:chExt cx="354752" cy="315360"/>
          </a:xfrm>
        </p:grpSpPr>
        <p:sp>
          <p:nvSpPr>
            <p:cNvPr id="11062" name="Google Shape;11062;p4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4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45"/>
          <p:cNvGrpSpPr/>
          <p:nvPr/>
        </p:nvGrpSpPr>
        <p:grpSpPr>
          <a:xfrm>
            <a:off x="6317360" y="2106042"/>
            <a:ext cx="352832" cy="289216"/>
            <a:chOff x="6345229" y="2029842"/>
            <a:chExt cx="352832" cy="289216"/>
          </a:xfrm>
        </p:grpSpPr>
        <p:sp>
          <p:nvSpPr>
            <p:cNvPr id="11065" name="Google Shape;11065;p4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4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45"/>
          <p:cNvGrpSpPr/>
          <p:nvPr/>
        </p:nvGrpSpPr>
        <p:grpSpPr>
          <a:xfrm>
            <a:off x="4669520" y="2112538"/>
            <a:ext cx="354752" cy="281984"/>
            <a:chOff x="4697389" y="2036338"/>
            <a:chExt cx="354752" cy="281984"/>
          </a:xfrm>
        </p:grpSpPr>
        <p:sp>
          <p:nvSpPr>
            <p:cNvPr id="11068" name="Google Shape;11068;p4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4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45"/>
          <p:cNvGrpSpPr/>
          <p:nvPr/>
        </p:nvGrpSpPr>
        <p:grpSpPr>
          <a:xfrm>
            <a:off x="1376144" y="2500954"/>
            <a:ext cx="353600" cy="354944"/>
            <a:chOff x="1404013" y="2424754"/>
            <a:chExt cx="353600" cy="354944"/>
          </a:xfrm>
        </p:grpSpPr>
        <p:sp>
          <p:nvSpPr>
            <p:cNvPr id="11071" name="Google Shape;11071;p4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4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4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4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4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45"/>
          <p:cNvGrpSpPr/>
          <p:nvPr/>
        </p:nvGrpSpPr>
        <p:grpSpPr>
          <a:xfrm>
            <a:off x="826384" y="2504474"/>
            <a:ext cx="355104" cy="351040"/>
            <a:chOff x="854253" y="2428274"/>
            <a:chExt cx="355104" cy="351040"/>
          </a:xfrm>
        </p:grpSpPr>
        <p:sp>
          <p:nvSpPr>
            <p:cNvPr id="11077" name="Google Shape;11077;p4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4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45"/>
          <p:cNvGrpSpPr/>
          <p:nvPr/>
        </p:nvGrpSpPr>
        <p:grpSpPr>
          <a:xfrm>
            <a:off x="6869040" y="2517146"/>
            <a:ext cx="354752" cy="275904"/>
            <a:chOff x="6896909" y="2440946"/>
            <a:chExt cx="354752" cy="275904"/>
          </a:xfrm>
        </p:grpSpPr>
        <p:sp>
          <p:nvSpPr>
            <p:cNvPr id="11080" name="Google Shape;11080;p4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4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2" name="Google Shape;11082;p45"/>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3" name="Google Shape;11083;p45"/>
          <p:cNvGrpSpPr/>
          <p:nvPr/>
        </p:nvGrpSpPr>
        <p:grpSpPr>
          <a:xfrm>
            <a:off x="5237200" y="2500954"/>
            <a:ext cx="321984" cy="354560"/>
            <a:chOff x="5265069" y="2424754"/>
            <a:chExt cx="321984" cy="354560"/>
          </a:xfrm>
        </p:grpSpPr>
        <p:sp>
          <p:nvSpPr>
            <p:cNvPr id="11084" name="Google Shape;11084;p4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4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45"/>
          <p:cNvGrpSpPr/>
          <p:nvPr/>
        </p:nvGrpSpPr>
        <p:grpSpPr>
          <a:xfrm>
            <a:off x="4122800" y="2542970"/>
            <a:ext cx="355104" cy="259584"/>
            <a:chOff x="4150669" y="2466770"/>
            <a:chExt cx="355104" cy="259584"/>
          </a:xfrm>
        </p:grpSpPr>
        <p:sp>
          <p:nvSpPr>
            <p:cNvPr id="11087" name="Google Shape;11087;p4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4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4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4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45"/>
          <p:cNvGrpSpPr/>
          <p:nvPr/>
        </p:nvGrpSpPr>
        <p:grpSpPr>
          <a:xfrm>
            <a:off x="4671824" y="2501146"/>
            <a:ext cx="354336" cy="353984"/>
            <a:chOff x="4699693" y="2424946"/>
            <a:chExt cx="354336" cy="353984"/>
          </a:xfrm>
        </p:grpSpPr>
        <p:sp>
          <p:nvSpPr>
            <p:cNvPr id="11092" name="Google Shape;11092;p4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4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4" name="Google Shape;11094;p45"/>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45"/>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6" name="Google Shape;11096;p45"/>
          <p:cNvGrpSpPr/>
          <p:nvPr/>
        </p:nvGrpSpPr>
        <p:grpSpPr>
          <a:xfrm>
            <a:off x="1925168" y="2628442"/>
            <a:ext cx="355136" cy="227072"/>
            <a:chOff x="1953037" y="2552242"/>
            <a:chExt cx="355136" cy="227072"/>
          </a:xfrm>
        </p:grpSpPr>
        <p:sp>
          <p:nvSpPr>
            <p:cNvPr id="11097" name="Google Shape;11097;p4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4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9" name="Google Shape;11099;p45"/>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0" name="Google Shape;11100;p45"/>
          <p:cNvGrpSpPr/>
          <p:nvPr/>
        </p:nvGrpSpPr>
        <p:grpSpPr>
          <a:xfrm>
            <a:off x="2473072" y="2603418"/>
            <a:ext cx="355104" cy="250944"/>
            <a:chOff x="2500941" y="2527218"/>
            <a:chExt cx="355104" cy="250944"/>
          </a:xfrm>
        </p:grpSpPr>
        <p:sp>
          <p:nvSpPr>
            <p:cNvPr id="11101" name="Google Shape;11101;p4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4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4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4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4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6" name="Google Shape;11106;p45"/>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7" name="Google Shape;11107;p45"/>
          <p:cNvGrpSpPr/>
          <p:nvPr/>
        </p:nvGrpSpPr>
        <p:grpSpPr>
          <a:xfrm>
            <a:off x="7965936" y="2503322"/>
            <a:ext cx="356256" cy="351808"/>
            <a:chOff x="7993805" y="2427122"/>
            <a:chExt cx="356256" cy="351808"/>
          </a:xfrm>
        </p:grpSpPr>
        <p:sp>
          <p:nvSpPr>
            <p:cNvPr id="11108" name="Google Shape;11108;p4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4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4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45"/>
          <p:cNvGrpSpPr/>
          <p:nvPr/>
        </p:nvGrpSpPr>
        <p:grpSpPr>
          <a:xfrm>
            <a:off x="850768" y="2041210"/>
            <a:ext cx="308640" cy="353312"/>
            <a:chOff x="878637" y="1965010"/>
            <a:chExt cx="308640" cy="353312"/>
          </a:xfrm>
        </p:grpSpPr>
        <p:sp>
          <p:nvSpPr>
            <p:cNvPr id="11112" name="Google Shape;11112;p4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4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4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45"/>
          <p:cNvGrpSpPr/>
          <p:nvPr/>
        </p:nvGrpSpPr>
        <p:grpSpPr>
          <a:xfrm>
            <a:off x="6868272" y="2040922"/>
            <a:ext cx="348256" cy="352448"/>
            <a:chOff x="6896141" y="1964722"/>
            <a:chExt cx="348256" cy="352448"/>
          </a:xfrm>
        </p:grpSpPr>
        <p:sp>
          <p:nvSpPr>
            <p:cNvPr id="11116" name="Google Shape;11116;p4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4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4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45"/>
          <p:cNvGrpSpPr/>
          <p:nvPr/>
        </p:nvGrpSpPr>
        <p:grpSpPr>
          <a:xfrm>
            <a:off x="7962128" y="2091578"/>
            <a:ext cx="355136" cy="303328"/>
            <a:chOff x="7989997" y="2015378"/>
            <a:chExt cx="355136" cy="303328"/>
          </a:xfrm>
        </p:grpSpPr>
        <p:sp>
          <p:nvSpPr>
            <p:cNvPr id="11120" name="Google Shape;11120;p4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4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4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45"/>
          <p:cNvGrpSpPr/>
          <p:nvPr/>
        </p:nvGrpSpPr>
        <p:grpSpPr>
          <a:xfrm>
            <a:off x="3570352" y="1585562"/>
            <a:ext cx="348640" cy="330784"/>
            <a:chOff x="3598221" y="1509362"/>
            <a:chExt cx="348640" cy="330784"/>
          </a:xfrm>
        </p:grpSpPr>
        <p:sp>
          <p:nvSpPr>
            <p:cNvPr id="11124" name="Google Shape;11124;p4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4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4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4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45"/>
          <p:cNvGrpSpPr/>
          <p:nvPr/>
        </p:nvGrpSpPr>
        <p:grpSpPr>
          <a:xfrm>
            <a:off x="5218928" y="1576858"/>
            <a:ext cx="347872" cy="347488"/>
            <a:chOff x="5246797" y="1500658"/>
            <a:chExt cx="347872" cy="347488"/>
          </a:xfrm>
        </p:grpSpPr>
        <p:sp>
          <p:nvSpPr>
            <p:cNvPr id="11129" name="Google Shape;11129;p4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4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4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4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45"/>
          <p:cNvGrpSpPr/>
          <p:nvPr/>
        </p:nvGrpSpPr>
        <p:grpSpPr>
          <a:xfrm>
            <a:off x="5768720" y="1576858"/>
            <a:ext cx="349024" cy="346752"/>
            <a:chOff x="5796589" y="1500658"/>
            <a:chExt cx="349024" cy="346752"/>
          </a:xfrm>
        </p:grpSpPr>
        <p:sp>
          <p:nvSpPr>
            <p:cNvPr id="11134" name="Google Shape;11134;p4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5" name="Google Shape;11135;p45"/>
            <p:cNvGrpSpPr/>
            <p:nvPr/>
          </p:nvGrpSpPr>
          <p:grpSpPr>
            <a:xfrm>
              <a:off x="5796589" y="1500658"/>
              <a:ext cx="349024" cy="346752"/>
              <a:chOff x="5796589" y="1500658"/>
              <a:chExt cx="349024" cy="346752"/>
            </a:xfrm>
          </p:grpSpPr>
          <p:sp>
            <p:nvSpPr>
              <p:cNvPr id="11136" name="Google Shape;11136;p4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4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4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4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40" name="Google Shape;11140;p45"/>
          <p:cNvGrpSpPr/>
          <p:nvPr/>
        </p:nvGrpSpPr>
        <p:grpSpPr>
          <a:xfrm>
            <a:off x="6867504" y="1578778"/>
            <a:ext cx="348640" cy="343296"/>
            <a:chOff x="6895373" y="1502578"/>
            <a:chExt cx="348640" cy="343296"/>
          </a:xfrm>
        </p:grpSpPr>
        <p:sp>
          <p:nvSpPr>
            <p:cNvPr id="11141" name="Google Shape;11141;p4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4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4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45"/>
          <p:cNvGrpSpPr/>
          <p:nvPr/>
        </p:nvGrpSpPr>
        <p:grpSpPr>
          <a:xfrm>
            <a:off x="4119728" y="1581658"/>
            <a:ext cx="347904" cy="336992"/>
            <a:chOff x="4147597" y="1505458"/>
            <a:chExt cx="347904" cy="336992"/>
          </a:xfrm>
        </p:grpSpPr>
        <p:sp>
          <p:nvSpPr>
            <p:cNvPr id="11145" name="Google Shape;11145;p4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4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4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4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4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4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4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45"/>
          <p:cNvGrpSpPr/>
          <p:nvPr/>
        </p:nvGrpSpPr>
        <p:grpSpPr>
          <a:xfrm>
            <a:off x="2471536" y="1576090"/>
            <a:ext cx="347488" cy="348256"/>
            <a:chOff x="2499405" y="1499890"/>
            <a:chExt cx="347488" cy="348256"/>
          </a:xfrm>
        </p:grpSpPr>
        <p:sp>
          <p:nvSpPr>
            <p:cNvPr id="11153" name="Google Shape;11153;p4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4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4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4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4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45"/>
          <p:cNvGrpSpPr/>
          <p:nvPr/>
        </p:nvGrpSpPr>
        <p:grpSpPr>
          <a:xfrm>
            <a:off x="1928976" y="1576698"/>
            <a:ext cx="331520" cy="348032"/>
            <a:chOff x="1956845" y="1500498"/>
            <a:chExt cx="331520" cy="348032"/>
          </a:xfrm>
        </p:grpSpPr>
        <p:sp>
          <p:nvSpPr>
            <p:cNvPr id="11159" name="Google Shape;11159;p4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4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4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4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4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4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4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4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4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4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4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4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45"/>
          <p:cNvGrpSpPr/>
          <p:nvPr/>
        </p:nvGrpSpPr>
        <p:grpSpPr>
          <a:xfrm>
            <a:off x="6317744" y="1626074"/>
            <a:ext cx="348640" cy="250656"/>
            <a:chOff x="6345613" y="1549874"/>
            <a:chExt cx="348640" cy="250656"/>
          </a:xfrm>
        </p:grpSpPr>
        <p:sp>
          <p:nvSpPr>
            <p:cNvPr id="11172" name="Google Shape;11172;p4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4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4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4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4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4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45"/>
          <p:cNvGrpSpPr/>
          <p:nvPr/>
        </p:nvGrpSpPr>
        <p:grpSpPr>
          <a:xfrm>
            <a:off x="7416912" y="1583226"/>
            <a:ext cx="348640" cy="334272"/>
            <a:chOff x="7444781" y="1507026"/>
            <a:chExt cx="348640" cy="334272"/>
          </a:xfrm>
        </p:grpSpPr>
        <p:sp>
          <p:nvSpPr>
            <p:cNvPr id="11179" name="Google Shape;11179;p4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4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4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4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4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45"/>
          <p:cNvGrpSpPr/>
          <p:nvPr/>
        </p:nvGrpSpPr>
        <p:grpSpPr>
          <a:xfrm>
            <a:off x="7967472" y="1582938"/>
            <a:ext cx="347872" cy="334944"/>
            <a:chOff x="7995341" y="1506738"/>
            <a:chExt cx="347872" cy="334944"/>
          </a:xfrm>
        </p:grpSpPr>
        <p:sp>
          <p:nvSpPr>
            <p:cNvPr id="11185" name="Google Shape;11185;p4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4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4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4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4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4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45"/>
          <p:cNvGrpSpPr/>
          <p:nvPr/>
        </p:nvGrpSpPr>
        <p:grpSpPr>
          <a:xfrm>
            <a:off x="3020176" y="1599130"/>
            <a:ext cx="347872" cy="303904"/>
            <a:chOff x="3048045" y="1522930"/>
            <a:chExt cx="347872" cy="303904"/>
          </a:xfrm>
        </p:grpSpPr>
        <p:sp>
          <p:nvSpPr>
            <p:cNvPr id="11192" name="Google Shape;11192;p4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3" name="Google Shape;11193;p45"/>
            <p:cNvGrpSpPr/>
            <p:nvPr/>
          </p:nvGrpSpPr>
          <p:grpSpPr>
            <a:xfrm>
              <a:off x="3048045" y="1522930"/>
              <a:ext cx="347872" cy="303904"/>
              <a:chOff x="3048045" y="1522930"/>
              <a:chExt cx="347872" cy="303904"/>
            </a:xfrm>
          </p:grpSpPr>
          <p:sp>
            <p:nvSpPr>
              <p:cNvPr id="11194" name="Google Shape;11194;p4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4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96" name="Google Shape;11196;p45"/>
          <p:cNvGrpSpPr/>
          <p:nvPr/>
        </p:nvGrpSpPr>
        <p:grpSpPr>
          <a:xfrm>
            <a:off x="1105264" y="3428122"/>
            <a:ext cx="313984" cy="358560"/>
            <a:chOff x="1133133" y="3351922"/>
            <a:chExt cx="313984" cy="358560"/>
          </a:xfrm>
        </p:grpSpPr>
        <p:sp>
          <p:nvSpPr>
            <p:cNvPr id="11197" name="Google Shape;11197;p4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4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4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4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4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4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4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4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4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4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4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4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4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4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4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4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3" name="Google Shape;11213;p45"/>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4" name="Google Shape;11214;p45"/>
          <p:cNvGrpSpPr/>
          <p:nvPr/>
        </p:nvGrpSpPr>
        <p:grpSpPr>
          <a:xfrm>
            <a:off x="2767184" y="3428794"/>
            <a:ext cx="288448" cy="357120"/>
            <a:chOff x="2795053" y="3352594"/>
            <a:chExt cx="288448" cy="357120"/>
          </a:xfrm>
        </p:grpSpPr>
        <p:sp>
          <p:nvSpPr>
            <p:cNvPr id="11215" name="Google Shape;11215;p4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4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4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4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4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4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4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4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4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45"/>
          <p:cNvGrpSpPr/>
          <p:nvPr/>
        </p:nvGrpSpPr>
        <p:grpSpPr>
          <a:xfrm>
            <a:off x="2208656" y="3429402"/>
            <a:ext cx="304832" cy="356512"/>
            <a:chOff x="2236525" y="3353202"/>
            <a:chExt cx="304832" cy="356512"/>
          </a:xfrm>
        </p:grpSpPr>
        <p:sp>
          <p:nvSpPr>
            <p:cNvPr id="11225" name="Google Shape;11225;p4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4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4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45"/>
          <p:cNvGrpSpPr/>
          <p:nvPr/>
        </p:nvGrpSpPr>
        <p:grpSpPr>
          <a:xfrm>
            <a:off x="3882768" y="3428890"/>
            <a:ext cx="256800" cy="357024"/>
            <a:chOff x="3910637" y="3352690"/>
            <a:chExt cx="256800" cy="357024"/>
          </a:xfrm>
        </p:grpSpPr>
        <p:sp>
          <p:nvSpPr>
            <p:cNvPr id="11229" name="Google Shape;11229;p4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4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4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45"/>
          <p:cNvGrpSpPr/>
          <p:nvPr/>
        </p:nvGrpSpPr>
        <p:grpSpPr>
          <a:xfrm>
            <a:off x="6028560" y="3428122"/>
            <a:ext cx="360064" cy="360096"/>
            <a:chOff x="6056429" y="3351922"/>
            <a:chExt cx="360064" cy="360096"/>
          </a:xfrm>
        </p:grpSpPr>
        <p:sp>
          <p:nvSpPr>
            <p:cNvPr id="11233" name="Google Shape;11233;p4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4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4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45"/>
          <p:cNvGrpSpPr/>
          <p:nvPr/>
        </p:nvGrpSpPr>
        <p:grpSpPr>
          <a:xfrm>
            <a:off x="6581008" y="3429274"/>
            <a:ext cx="357408" cy="357408"/>
            <a:chOff x="6608877" y="3353074"/>
            <a:chExt cx="357408" cy="357408"/>
          </a:xfrm>
        </p:grpSpPr>
        <p:sp>
          <p:nvSpPr>
            <p:cNvPr id="11237" name="Google Shape;11237;p4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4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4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4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4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4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4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4" name="Google Shape;11244;p45"/>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45"/>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6" name="Google Shape;11246;p45"/>
          <p:cNvGrpSpPr/>
          <p:nvPr/>
        </p:nvGrpSpPr>
        <p:grpSpPr>
          <a:xfrm>
            <a:off x="4931664" y="3446426"/>
            <a:ext cx="357408" cy="323488"/>
            <a:chOff x="4959533" y="3370226"/>
            <a:chExt cx="357408" cy="323488"/>
          </a:xfrm>
        </p:grpSpPr>
        <p:sp>
          <p:nvSpPr>
            <p:cNvPr id="11247" name="Google Shape;11247;p4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4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45"/>
          <p:cNvGrpSpPr/>
          <p:nvPr/>
        </p:nvGrpSpPr>
        <p:grpSpPr>
          <a:xfrm>
            <a:off x="7130768" y="3429274"/>
            <a:ext cx="357056" cy="357408"/>
            <a:chOff x="7158637" y="3353074"/>
            <a:chExt cx="357056" cy="357408"/>
          </a:xfrm>
        </p:grpSpPr>
        <p:sp>
          <p:nvSpPr>
            <p:cNvPr id="11250" name="Google Shape;11250;p4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4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4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4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45"/>
          <p:cNvGrpSpPr/>
          <p:nvPr/>
        </p:nvGrpSpPr>
        <p:grpSpPr>
          <a:xfrm>
            <a:off x="3288400" y="3428602"/>
            <a:ext cx="344832" cy="356544"/>
            <a:chOff x="3316269" y="3352402"/>
            <a:chExt cx="344832" cy="356544"/>
          </a:xfrm>
        </p:grpSpPr>
        <p:sp>
          <p:nvSpPr>
            <p:cNvPr id="11255" name="Google Shape;11255;p4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4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4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45"/>
          <p:cNvGrpSpPr/>
          <p:nvPr/>
        </p:nvGrpSpPr>
        <p:grpSpPr>
          <a:xfrm>
            <a:off x="5481040" y="3447706"/>
            <a:ext cx="358560" cy="319552"/>
            <a:chOff x="5508909" y="3371506"/>
            <a:chExt cx="358560" cy="319552"/>
          </a:xfrm>
        </p:grpSpPr>
        <p:sp>
          <p:nvSpPr>
            <p:cNvPr id="11259" name="Google Shape;11259;p4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4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4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4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4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4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4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4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4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4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9" name="Google Shape;11269;p4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8"/>
          <p:cNvSpPr txBox="1">
            <a:spLocks noGrp="1"/>
          </p:cNvSpPr>
          <p:nvPr>
            <p:ph type="ctrTitle"/>
          </p:nvPr>
        </p:nvSpPr>
        <p:spPr>
          <a:xfrm>
            <a:off x="932726" y="2168250"/>
            <a:ext cx="3426600" cy="40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Background Information</a:t>
            </a:r>
            <a:endParaRPr/>
          </a:p>
        </p:txBody>
      </p:sp>
      <p:sp>
        <p:nvSpPr>
          <p:cNvPr id="235" name="Google Shape;235;p28"/>
          <p:cNvSpPr txBox="1">
            <a:spLocks noGrp="1"/>
          </p:cNvSpPr>
          <p:nvPr>
            <p:ph type="title" idx="2"/>
          </p:nvPr>
        </p:nvSpPr>
        <p:spPr>
          <a:xfrm>
            <a:off x="932697" y="1558050"/>
            <a:ext cx="1298700" cy="61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36" name="Google Shape;236;p28"/>
          <p:cNvSpPr txBox="1">
            <a:spLocks noGrp="1"/>
          </p:cNvSpPr>
          <p:nvPr>
            <p:ph type="ctrTitle" idx="3"/>
          </p:nvPr>
        </p:nvSpPr>
        <p:spPr>
          <a:xfrm>
            <a:off x="932699" y="3181350"/>
            <a:ext cx="3426600" cy="40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 Block Diagram</a:t>
            </a:r>
            <a:endParaRPr/>
          </a:p>
        </p:txBody>
      </p:sp>
      <p:sp>
        <p:nvSpPr>
          <p:cNvPr id="237" name="Google Shape;237;p28"/>
          <p:cNvSpPr txBox="1">
            <a:spLocks noGrp="1"/>
          </p:cNvSpPr>
          <p:nvPr>
            <p:ph type="title" idx="4"/>
          </p:nvPr>
        </p:nvSpPr>
        <p:spPr>
          <a:xfrm>
            <a:off x="932697" y="2572349"/>
            <a:ext cx="1298700" cy="61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238" name="Google Shape;238;p28"/>
          <p:cNvSpPr txBox="1">
            <a:spLocks noGrp="1"/>
          </p:cNvSpPr>
          <p:nvPr>
            <p:ph type="title" idx="7"/>
          </p:nvPr>
        </p:nvSpPr>
        <p:spPr>
          <a:xfrm>
            <a:off x="4784697" y="1558650"/>
            <a:ext cx="1298700" cy="60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solidFill>
                <a:schemeClr val="accent2"/>
              </a:solidFill>
            </a:endParaRPr>
          </a:p>
        </p:txBody>
      </p:sp>
      <p:sp>
        <p:nvSpPr>
          <p:cNvPr id="239" name="Google Shape;239;p28"/>
          <p:cNvSpPr txBox="1">
            <a:spLocks noGrp="1"/>
          </p:cNvSpPr>
          <p:nvPr>
            <p:ph type="ctrTitle" idx="8"/>
          </p:nvPr>
        </p:nvSpPr>
        <p:spPr>
          <a:xfrm>
            <a:off x="4784699" y="2168250"/>
            <a:ext cx="3426600" cy="40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Power Block Diagram</a:t>
            </a:r>
            <a:endParaRPr/>
          </a:p>
        </p:txBody>
      </p:sp>
      <p:sp>
        <p:nvSpPr>
          <p:cNvPr id="240" name="Google Shape;240;p28"/>
          <p:cNvSpPr txBox="1">
            <a:spLocks noGrp="1"/>
          </p:cNvSpPr>
          <p:nvPr>
            <p:ph type="title" idx="9"/>
          </p:nvPr>
        </p:nvSpPr>
        <p:spPr>
          <a:xfrm>
            <a:off x="719988" y="45912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&lt;/ </a:t>
            </a:r>
            <a:r>
              <a:rPr lang="en"/>
              <a:t>Table of contents</a:t>
            </a:r>
            <a:endParaRPr/>
          </a:p>
        </p:txBody>
      </p:sp>
      <p:sp>
        <p:nvSpPr>
          <p:cNvPr id="241" name="Google Shape;241;p28"/>
          <p:cNvSpPr txBox="1">
            <a:spLocks noGrp="1"/>
          </p:cNvSpPr>
          <p:nvPr>
            <p:ph type="ctrTitle" idx="13"/>
          </p:nvPr>
        </p:nvSpPr>
        <p:spPr>
          <a:xfrm>
            <a:off x="4784699" y="3181350"/>
            <a:ext cx="3426600" cy="40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Components and Budget</a:t>
            </a:r>
            <a:endParaRPr/>
          </a:p>
        </p:txBody>
      </p:sp>
      <p:sp>
        <p:nvSpPr>
          <p:cNvPr id="242" name="Google Shape;242;p28"/>
          <p:cNvSpPr txBox="1">
            <a:spLocks noGrp="1"/>
          </p:cNvSpPr>
          <p:nvPr>
            <p:ph type="title" idx="14"/>
          </p:nvPr>
        </p:nvSpPr>
        <p:spPr>
          <a:xfrm>
            <a:off x="4784697" y="2572349"/>
            <a:ext cx="1298700" cy="60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solidFill>
                <a:schemeClr val="accen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273"/>
        <p:cNvGrpSpPr/>
        <p:nvPr/>
      </p:nvGrpSpPr>
      <p:grpSpPr>
        <a:xfrm>
          <a:off x="0" y="0"/>
          <a:ext cx="0" cy="0"/>
          <a:chOff x="0" y="0"/>
          <a:chExt cx="0" cy="0"/>
        </a:xfrm>
      </p:grpSpPr>
      <p:sp>
        <p:nvSpPr>
          <p:cNvPr id="11274" name="Google Shape;11274;p46"/>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5" name="Google Shape;11275;p46"/>
          <p:cNvGrpSpPr/>
          <p:nvPr/>
        </p:nvGrpSpPr>
        <p:grpSpPr>
          <a:xfrm>
            <a:off x="3026217" y="3893352"/>
            <a:ext cx="346056" cy="345674"/>
            <a:chOff x="3303268" y="3817349"/>
            <a:chExt cx="346056" cy="345674"/>
          </a:xfrm>
        </p:grpSpPr>
        <p:sp>
          <p:nvSpPr>
            <p:cNvPr id="11276" name="Google Shape;11276;p4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46"/>
          <p:cNvGrpSpPr/>
          <p:nvPr/>
        </p:nvGrpSpPr>
        <p:grpSpPr>
          <a:xfrm>
            <a:off x="3475306" y="3893352"/>
            <a:ext cx="346056" cy="345674"/>
            <a:chOff x="3752358" y="3817349"/>
            <a:chExt cx="346056" cy="345674"/>
          </a:xfrm>
        </p:grpSpPr>
        <p:sp>
          <p:nvSpPr>
            <p:cNvPr id="11281" name="Google Shape;11281;p4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46"/>
          <p:cNvGrpSpPr/>
          <p:nvPr/>
        </p:nvGrpSpPr>
        <p:grpSpPr>
          <a:xfrm>
            <a:off x="4822956" y="3893352"/>
            <a:ext cx="346024" cy="345674"/>
            <a:chOff x="5100008" y="3817349"/>
            <a:chExt cx="346024" cy="345674"/>
          </a:xfrm>
        </p:grpSpPr>
        <p:sp>
          <p:nvSpPr>
            <p:cNvPr id="11286" name="Google Shape;11286;p4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4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4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46"/>
          <p:cNvGrpSpPr/>
          <p:nvPr/>
        </p:nvGrpSpPr>
        <p:grpSpPr>
          <a:xfrm>
            <a:off x="5721867" y="3893352"/>
            <a:ext cx="345674" cy="345674"/>
            <a:chOff x="5998919" y="3817349"/>
            <a:chExt cx="345674" cy="345674"/>
          </a:xfrm>
        </p:grpSpPr>
        <p:sp>
          <p:nvSpPr>
            <p:cNvPr id="11290" name="Google Shape;11290;p4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4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4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46"/>
          <p:cNvGrpSpPr/>
          <p:nvPr/>
        </p:nvGrpSpPr>
        <p:grpSpPr>
          <a:xfrm>
            <a:off x="3924396" y="3893352"/>
            <a:ext cx="346024" cy="345674"/>
            <a:chOff x="4201447" y="3817349"/>
            <a:chExt cx="346024" cy="345674"/>
          </a:xfrm>
        </p:grpSpPr>
        <p:sp>
          <p:nvSpPr>
            <p:cNvPr id="11294" name="Google Shape;11294;p4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4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46"/>
          <p:cNvGrpSpPr/>
          <p:nvPr/>
        </p:nvGrpSpPr>
        <p:grpSpPr>
          <a:xfrm>
            <a:off x="4373867" y="3893352"/>
            <a:ext cx="346024" cy="345674"/>
            <a:chOff x="4650919" y="3817349"/>
            <a:chExt cx="346024" cy="345674"/>
          </a:xfrm>
        </p:grpSpPr>
        <p:sp>
          <p:nvSpPr>
            <p:cNvPr id="11297" name="Google Shape;11297;p4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4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4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46"/>
          <p:cNvGrpSpPr/>
          <p:nvPr/>
        </p:nvGrpSpPr>
        <p:grpSpPr>
          <a:xfrm>
            <a:off x="5272810" y="3893352"/>
            <a:ext cx="345642" cy="345674"/>
            <a:chOff x="5549861" y="3817349"/>
            <a:chExt cx="345642" cy="345674"/>
          </a:xfrm>
        </p:grpSpPr>
        <p:sp>
          <p:nvSpPr>
            <p:cNvPr id="11301" name="Google Shape;11301;p4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4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4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46"/>
          <p:cNvGrpSpPr/>
          <p:nvPr/>
        </p:nvGrpSpPr>
        <p:grpSpPr>
          <a:xfrm>
            <a:off x="1281335" y="3474029"/>
            <a:ext cx="367255" cy="269855"/>
            <a:chOff x="1306445" y="3397829"/>
            <a:chExt cx="367255" cy="269855"/>
          </a:xfrm>
        </p:grpSpPr>
        <p:sp>
          <p:nvSpPr>
            <p:cNvPr id="11305" name="Google Shape;11305;p4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4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4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4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4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4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46"/>
          <p:cNvGrpSpPr/>
          <p:nvPr/>
        </p:nvGrpSpPr>
        <p:grpSpPr>
          <a:xfrm>
            <a:off x="1756207" y="3467600"/>
            <a:ext cx="367255" cy="282364"/>
            <a:chOff x="1781317" y="3391400"/>
            <a:chExt cx="367255" cy="282364"/>
          </a:xfrm>
        </p:grpSpPr>
        <p:sp>
          <p:nvSpPr>
            <p:cNvPr id="11312" name="Google Shape;11312;p4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4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4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4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4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4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46"/>
          <p:cNvGrpSpPr/>
          <p:nvPr/>
        </p:nvGrpSpPr>
        <p:grpSpPr>
          <a:xfrm>
            <a:off x="3653720" y="3447133"/>
            <a:ext cx="369164" cy="323297"/>
            <a:chOff x="3678830" y="3370933"/>
            <a:chExt cx="369164" cy="323297"/>
          </a:xfrm>
        </p:grpSpPr>
        <p:sp>
          <p:nvSpPr>
            <p:cNvPr id="11319" name="Google Shape;11319;p4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4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4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4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4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4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4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4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4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4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4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46"/>
          <p:cNvGrpSpPr/>
          <p:nvPr/>
        </p:nvGrpSpPr>
        <p:grpSpPr>
          <a:xfrm>
            <a:off x="834155" y="3424375"/>
            <a:ext cx="312316" cy="368400"/>
            <a:chOff x="859265" y="3348175"/>
            <a:chExt cx="312316" cy="368400"/>
          </a:xfrm>
        </p:grpSpPr>
        <p:sp>
          <p:nvSpPr>
            <p:cNvPr id="11331" name="Google Shape;11331;p4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4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4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4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4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6" name="Google Shape;11336;p46"/>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7" name="Google Shape;11337;p46"/>
          <p:cNvGrpSpPr/>
          <p:nvPr/>
        </p:nvGrpSpPr>
        <p:grpSpPr>
          <a:xfrm>
            <a:off x="2741264" y="3437213"/>
            <a:ext cx="330110" cy="308908"/>
            <a:chOff x="2766264" y="3394042"/>
            <a:chExt cx="294873" cy="275934"/>
          </a:xfrm>
        </p:grpSpPr>
        <p:sp>
          <p:nvSpPr>
            <p:cNvPr id="11338" name="Google Shape;11338;p4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4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4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4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46"/>
          <p:cNvGrpSpPr/>
          <p:nvPr/>
        </p:nvGrpSpPr>
        <p:grpSpPr>
          <a:xfrm>
            <a:off x="3189862" y="3435388"/>
            <a:ext cx="346406" cy="347552"/>
            <a:chOff x="3214972" y="3359188"/>
            <a:chExt cx="346406" cy="347552"/>
          </a:xfrm>
        </p:grpSpPr>
        <p:sp>
          <p:nvSpPr>
            <p:cNvPr id="11343" name="Google Shape;11343;p4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4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4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4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4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4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4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4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4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4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4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4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4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4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46"/>
          <p:cNvGrpSpPr/>
          <p:nvPr/>
        </p:nvGrpSpPr>
        <p:grpSpPr>
          <a:xfrm>
            <a:off x="4604196" y="3485393"/>
            <a:ext cx="367255" cy="244486"/>
            <a:chOff x="4629306" y="3409193"/>
            <a:chExt cx="367255" cy="244486"/>
          </a:xfrm>
        </p:grpSpPr>
        <p:sp>
          <p:nvSpPr>
            <p:cNvPr id="11358" name="Google Shape;11358;p4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4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4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4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4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4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4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4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4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4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46"/>
          <p:cNvGrpSpPr/>
          <p:nvPr/>
        </p:nvGrpSpPr>
        <p:grpSpPr>
          <a:xfrm>
            <a:off x="4168380" y="3426284"/>
            <a:ext cx="289939" cy="334661"/>
            <a:chOff x="4193490" y="3350084"/>
            <a:chExt cx="289939" cy="334661"/>
          </a:xfrm>
        </p:grpSpPr>
        <p:sp>
          <p:nvSpPr>
            <p:cNvPr id="11369" name="Google Shape;11369;p4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4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4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4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4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4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4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4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4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4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46"/>
          <p:cNvGrpSpPr/>
          <p:nvPr/>
        </p:nvGrpSpPr>
        <p:grpSpPr>
          <a:xfrm>
            <a:off x="6508171" y="3427430"/>
            <a:ext cx="357037" cy="357005"/>
            <a:chOff x="6533281" y="3351230"/>
            <a:chExt cx="357037" cy="357005"/>
          </a:xfrm>
        </p:grpSpPr>
        <p:sp>
          <p:nvSpPr>
            <p:cNvPr id="11380" name="Google Shape;11380;p4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4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4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46"/>
          <p:cNvGrpSpPr/>
          <p:nvPr/>
        </p:nvGrpSpPr>
        <p:grpSpPr>
          <a:xfrm>
            <a:off x="6033331" y="3427430"/>
            <a:ext cx="357387" cy="357005"/>
            <a:chOff x="6058441" y="3351230"/>
            <a:chExt cx="357387" cy="357005"/>
          </a:xfrm>
        </p:grpSpPr>
        <p:sp>
          <p:nvSpPr>
            <p:cNvPr id="11384" name="Google Shape;11384;p4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4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46"/>
          <p:cNvGrpSpPr/>
          <p:nvPr/>
        </p:nvGrpSpPr>
        <p:grpSpPr>
          <a:xfrm>
            <a:off x="7932373" y="3427048"/>
            <a:ext cx="357387" cy="357387"/>
            <a:chOff x="7957483" y="3350848"/>
            <a:chExt cx="357387" cy="357387"/>
          </a:xfrm>
        </p:grpSpPr>
        <p:sp>
          <p:nvSpPr>
            <p:cNvPr id="11387" name="Google Shape;11387;p4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4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4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46"/>
          <p:cNvGrpSpPr/>
          <p:nvPr/>
        </p:nvGrpSpPr>
        <p:grpSpPr>
          <a:xfrm>
            <a:off x="6982661" y="3427430"/>
            <a:ext cx="357387" cy="357005"/>
            <a:chOff x="7007771" y="3351230"/>
            <a:chExt cx="357387" cy="357005"/>
          </a:xfrm>
        </p:grpSpPr>
        <p:sp>
          <p:nvSpPr>
            <p:cNvPr id="11391" name="Google Shape;11391;p4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4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4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4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4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46"/>
          <p:cNvGrpSpPr/>
          <p:nvPr/>
        </p:nvGrpSpPr>
        <p:grpSpPr>
          <a:xfrm>
            <a:off x="5083620" y="3427430"/>
            <a:ext cx="357005" cy="357005"/>
            <a:chOff x="5108729" y="3351230"/>
            <a:chExt cx="357005" cy="357005"/>
          </a:xfrm>
        </p:grpSpPr>
        <p:sp>
          <p:nvSpPr>
            <p:cNvPr id="11397" name="Google Shape;11397;p4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4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46"/>
          <p:cNvGrpSpPr/>
          <p:nvPr/>
        </p:nvGrpSpPr>
        <p:grpSpPr>
          <a:xfrm>
            <a:off x="5558459" y="3427430"/>
            <a:ext cx="357419" cy="357005"/>
            <a:chOff x="5583569" y="3351230"/>
            <a:chExt cx="357419" cy="357005"/>
          </a:xfrm>
        </p:grpSpPr>
        <p:sp>
          <p:nvSpPr>
            <p:cNvPr id="11400" name="Google Shape;11400;p4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4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46"/>
          <p:cNvGrpSpPr/>
          <p:nvPr/>
        </p:nvGrpSpPr>
        <p:grpSpPr>
          <a:xfrm>
            <a:off x="7457119" y="3427430"/>
            <a:ext cx="357419" cy="357005"/>
            <a:chOff x="7482229" y="3351230"/>
            <a:chExt cx="357419" cy="357005"/>
          </a:xfrm>
        </p:grpSpPr>
        <p:sp>
          <p:nvSpPr>
            <p:cNvPr id="11403" name="Google Shape;11403;p4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4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4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4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4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46"/>
          <p:cNvGrpSpPr/>
          <p:nvPr/>
        </p:nvGrpSpPr>
        <p:grpSpPr>
          <a:xfrm>
            <a:off x="3739375" y="2966882"/>
            <a:ext cx="222874" cy="345737"/>
            <a:chOff x="3764485" y="2890682"/>
            <a:chExt cx="222874" cy="345737"/>
          </a:xfrm>
        </p:grpSpPr>
        <p:sp>
          <p:nvSpPr>
            <p:cNvPr id="11409" name="Google Shape;11409;p4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4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4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46"/>
          <p:cNvGrpSpPr/>
          <p:nvPr/>
        </p:nvGrpSpPr>
        <p:grpSpPr>
          <a:xfrm>
            <a:off x="2213507" y="2984331"/>
            <a:ext cx="422596" cy="310382"/>
            <a:chOff x="2278533" y="2937377"/>
            <a:chExt cx="346788" cy="254704"/>
          </a:xfrm>
        </p:grpSpPr>
        <p:sp>
          <p:nvSpPr>
            <p:cNvPr id="11413" name="Google Shape;11413;p4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4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5" name="Google Shape;11415;p46"/>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6" name="Google Shape;11416;p46"/>
          <p:cNvGrpSpPr/>
          <p:nvPr/>
        </p:nvGrpSpPr>
        <p:grpSpPr>
          <a:xfrm>
            <a:off x="1811527" y="2967710"/>
            <a:ext cx="286152" cy="346438"/>
            <a:chOff x="1836637" y="2891510"/>
            <a:chExt cx="286152" cy="346438"/>
          </a:xfrm>
        </p:grpSpPr>
        <p:sp>
          <p:nvSpPr>
            <p:cNvPr id="11417" name="Google Shape;11417;p4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4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4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46"/>
          <p:cNvGrpSpPr/>
          <p:nvPr/>
        </p:nvGrpSpPr>
        <p:grpSpPr>
          <a:xfrm>
            <a:off x="5560751" y="2982129"/>
            <a:ext cx="379764" cy="337684"/>
            <a:chOff x="5585861" y="2905929"/>
            <a:chExt cx="379764" cy="337684"/>
          </a:xfrm>
        </p:grpSpPr>
        <p:sp>
          <p:nvSpPr>
            <p:cNvPr id="11421" name="Google Shape;11421;p4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4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4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4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46"/>
          <p:cNvGrpSpPr/>
          <p:nvPr/>
        </p:nvGrpSpPr>
        <p:grpSpPr>
          <a:xfrm>
            <a:off x="1302566" y="2986680"/>
            <a:ext cx="347934" cy="310024"/>
            <a:chOff x="1327676" y="2910480"/>
            <a:chExt cx="347934" cy="310024"/>
          </a:xfrm>
        </p:grpSpPr>
        <p:sp>
          <p:nvSpPr>
            <p:cNvPr id="11426" name="Google Shape;11426;p4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4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4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4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4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1" name="Google Shape;11431;p46"/>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2" name="Google Shape;11432;p46"/>
          <p:cNvGrpSpPr/>
          <p:nvPr/>
        </p:nvGrpSpPr>
        <p:grpSpPr>
          <a:xfrm>
            <a:off x="2728291" y="2945764"/>
            <a:ext cx="382828" cy="358601"/>
            <a:chOff x="2753373" y="2902523"/>
            <a:chExt cx="347552" cy="325557"/>
          </a:xfrm>
        </p:grpSpPr>
        <p:sp>
          <p:nvSpPr>
            <p:cNvPr id="11433" name="Google Shape;11433;p4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4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4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4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4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4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46"/>
          <p:cNvGrpSpPr/>
          <p:nvPr/>
        </p:nvGrpSpPr>
        <p:grpSpPr>
          <a:xfrm>
            <a:off x="823906" y="2979455"/>
            <a:ext cx="356655" cy="335425"/>
            <a:chOff x="849016" y="2903255"/>
            <a:chExt cx="356655" cy="335425"/>
          </a:xfrm>
        </p:grpSpPr>
        <p:sp>
          <p:nvSpPr>
            <p:cNvPr id="11440" name="Google Shape;11440;p4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4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4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4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4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4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4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4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4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4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4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46"/>
          <p:cNvGrpSpPr/>
          <p:nvPr/>
        </p:nvGrpSpPr>
        <p:grpSpPr>
          <a:xfrm>
            <a:off x="4185823" y="3002977"/>
            <a:ext cx="280072" cy="275520"/>
            <a:chOff x="4210933" y="2926777"/>
            <a:chExt cx="280072" cy="275520"/>
          </a:xfrm>
        </p:grpSpPr>
        <p:sp>
          <p:nvSpPr>
            <p:cNvPr id="11452" name="Google Shape;11452;p4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4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4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4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4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4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4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4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4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4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4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4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4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46"/>
          <p:cNvGrpSpPr/>
          <p:nvPr/>
        </p:nvGrpSpPr>
        <p:grpSpPr>
          <a:xfrm>
            <a:off x="4642106" y="2991582"/>
            <a:ext cx="320273" cy="318395"/>
            <a:chOff x="4667216" y="2915382"/>
            <a:chExt cx="320273" cy="318395"/>
          </a:xfrm>
        </p:grpSpPr>
        <p:sp>
          <p:nvSpPr>
            <p:cNvPr id="11466" name="Google Shape;11466;p4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4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4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4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46"/>
          <p:cNvGrpSpPr/>
          <p:nvPr/>
        </p:nvGrpSpPr>
        <p:grpSpPr>
          <a:xfrm>
            <a:off x="5145370" y="3010839"/>
            <a:ext cx="261929" cy="280550"/>
            <a:chOff x="5170480" y="2934639"/>
            <a:chExt cx="261929" cy="280550"/>
          </a:xfrm>
        </p:grpSpPr>
        <p:sp>
          <p:nvSpPr>
            <p:cNvPr id="11471" name="Google Shape;11471;p4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4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4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4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4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4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4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46"/>
          <p:cNvGrpSpPr/>
          <p:nvPr/>
        </p:nvGrpSpPr>
        <p:grpSpPr>
          <a:xfrm>
            <a:off x="6044313" y="2968091"/>
            <a:ext cx="362321" cy="364231"/>
            <a:chOff x="6069423" y="2891892"/>
            <a:chExt cx="362321" cy="364231"/>
          </a:xfrm>
        </p:grpSpPr>
        <p:sp>
          <p:nvSpPr>
            <p:cNvPr id="11479" name="Google Shape;11479;p4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4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4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4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4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4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46"/>
          <p:cNvGrpSpPr/>
          <p:nvPr/>
        </p:nvGrpSpPr>
        <p:grpSpPr>
          <a:xfrm>
            <a:off x="6546845" y="2995370"/>
            <a:ext cx="308878" cy="311170"/>
            <a:chOff x="6571955" y="2919170"/>
            <a:chExt cx="308878" cy="311170"/>
          </a:xfrm>
        </p:grpSpPr>
        <p:sp>
          <p:nvSpPr>
            <p:cNvPr id="11486" name="Google Shape;11486;p4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4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4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4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4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4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4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4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4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4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46"/>
          <p:cNvGrpSpPr/>
          <p:nvPr/>
        </p:nvGrpSpPr>
        <p:grpSpPr>
          <a:xfrm>
            <a:off x="7474944" y="3010935"/>
            <a:ext cx="350576" cy="280454"/>
            <a:chOff x="7500054" y="2934735"/>
            <a:chExt cx="350576" cy="280454"/>
          </a:xfrm>
        </p:grpSpPr>
        <p:sp>
          <p:nvSpPr>
            <p:cNvPr id="11497" name="Google Shape;11497;p4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4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4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4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4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4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4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4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46"/>
          <p:cNvGrpSpPr/>
          <p:nvPr/>
        </p:nvGrpSpPr>
        <p:grpSpPr>
          <a:xfrm>
            <a:off x="6987570" y="2950862"/>
            <a:ext cx="332012" cy="355454"/>
            <a:chOff x="7055134" y="2919170"/>
            <a:chExt cx="290321" cy="310820"/>
          </a:xfrm>
        </p:grpSpPr>
        <p:sp>
          <p:nvSpPr>
            <p:cNvPr id="11506" name="Google Shape;11506;p4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4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4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4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4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4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4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4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4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4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4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4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4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4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46"/>
          <p:cNvGrpSpPr/>
          <p:nvPr/>
        </p:nvGrpSpPr>
        <p:grpSpPr>
          <a:xfrm>
            <a:off x="7960033" y="2976813"/>
            <a:ext cx="330109" cy="347552"/>
            <a:chOff x="7985143" y="2900613"/>
            <a:chExt cx="330109" cy="347552"/>
          </a:xfrm>
        </p:grpSpPr>
        <p:sp>
          <p:nvSpPr>
            <p:cNvPr id="11521" name="Google Shape;11521;p4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4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4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4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4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4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4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4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46"/>
          <p:cNvGrpSpPr/>
          <p:nvPr/>
        </p:nvGrpSpPr>
        <p:grpSpPr>
          <a:xfrm>
            <a:off x="7965731" y="2511426"/>
            <a:ext cx="354363" cy="353631"/>
            <a:chOff x="7990840" y="2435226"/>
            <a:chExt cx="354363" cy="353631"/>
          </a:xfrm>
        </p:grpSpPr>
        <p:sp>
          <p:nvSpPr>
            <p:cNvPr id="11530" name="Google Shape;11530;p4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4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4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46"/>
          <p:cNvGrpSpPr/>
          <p:nvPr/>
        </p:nvGrpSpPr>
        <p:grpSpPr>
          <a:xfrm>
            <a:off x="1792207" y="2556530"/>
            <a:ext cx="350958" cy="263043"/>
            <a:chOff x="1817317" y="2480330"/>
            <a:chExt cx="350958" cy="263043"/>
          </a:xfrm>
        </p:grpSpPr>
        <p:sp>
          <p:nvSpPr>
            <p:cNvPr id="11534" name="Google Shape;11534;p4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4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4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4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4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46"/>
          <p:cNvGrpSpPr/>
          <p:nvPr/>
        </p:nvGrpSpPr>
        <p:grpSpPr>
          <a:xfrm>
            <a:off x="1316617" y="2559549"/>
            <a:ext cx="419913" cy="308109"/>
            <a:chOff x="1341727" y="2483349"/>
            <a:chExt cx="419913" cy="308109"/>
          </a:xfrm>
        </p:grpSpPr>
        <p:sp>
          <p:nvSpPr>
            <p:cNvPr id="11540" name="Google Shape;11540;p4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4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4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46"/>
          <p:cNvGrpSpPr/>
          <p:nvPr/>
        </p:nvGrpSpPr>
        <p:grpSpPr>
          <a:xfrm>
            <a:off x="829222" y="2523936"/>
            <a:ext cx="376358" cy="330109"/>
            <a:chOff x="854332" y="2447736"/>
            <a:chExt cx="376358" cy="330109"/>
          </a:xfrm>
        </p:grpSpPr>
        <p:sp>
          <p:nvSpPr>
            <p:cNvPr id="11544" name="Google Shape;11544;p4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4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4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4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4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4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4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4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46"/>
          <p:cNvGrpSpPr/>
          <p:nvPr/>
        </p:nvGrpSpPr>
        <p:grpSpPr>
          <a:xfrm>
            <a:off x="4181653" y="2527151"/>
            <a:ext cx="322151" cy="322374"/>
            <a:chOff x="4206763" y="2450951"/>
            <a:chExt cx="322151" cy="322374"/>
          </a:xfrm>
        </p:grpSpPr>
        <p:sp>
          <p:nvSpPr>
            <p:cNvPr id="11553" name="Google Shape;11553;p4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4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46"/>
          <p:cNvGrpSpPr/>
          <p:nvPr/>
        </p:nvGrpSpPr>
        <p:grpSpPr>
          <a:xfrm>
            <a:off x="7491236" y="2526259"/>
            <a:ext cx="327976" cy="324316"/>
            <a:chOff x="7528096" y="2450059"/>
            <a:chExt cx="327976" cy="324316"/>
          </a:xfrm>
        </p:grpSpPr>
        <p:sp>
          <p:nvSpPr>
            <p:cNvPr id="11556" name="Google Shape;11556;p4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4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4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4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4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46"/>
          <p:cNvGrpSpPr/>
          <p:nvPr/>
        </p:nvGrpSpPr>
        <p:grpSpPr>
          <a:xfrm>
            <a:off x="7052019" y="2588742"/>
            <a:ext cx="282364" cy="198619"/>
            <a:chOff x="7077129" y="2512542"/>
            <a:chExt cx="282364" cy="198619"/>
          </a:xfrm>
        </p:grpSpPr>
        <p:sp>
          <p:nvSpPr>
            <p:cNvPr id="11562" name="Google Shape;11562;p4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4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4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4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4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4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46"/>
          <p:cNvGrpSpPr/>
          <p:nvPr/>
        </p:nvGrpSpPr>
        <p:grpSpPr>
          <a:xfrm>
            <a:off x="3700351" y="2520912"/>
            <a:ext cx="334279" cy="334661"/>
            <a:chOff x="3725461" y="2444712"/>
            <a:chExt cx="334279" cy="334661"/>
          </a:xfrm>
        </p:grpSpPr>
        <p:sp>
          <p:nvSpPr>
            <p:cNvPr id="11569" name="Google Shape;11569;p4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4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4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4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4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4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4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46"/>
          <p:cNvGrpSpPr/>
          <p:nvPr/>
        </p:nvGrpSpPr>
        <p:grpSpPr>
          <a:xfrm>
            <a:off x="6552128" y="2533421"/>
            <a:ext cx="332019" cy="310788"/>
            <a:chOff x="6577238" y="2457221"/>
            <a:chExt cx="332019" cy="310788"/>
          </a:xfrm>
        </p:grpSpPr>
        <p:sp>
          <p:nvSpPr>
            <p:cNvPr id="11577" name="Google Shape;11577;p4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4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4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4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4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4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46"/>
          <p:cNvGrpSpPr/>
          <p:nvPr/>
        </p:nvGrpSpPr>
        <p:grpSpPr>
          <a:xfrm>
            <a:off x="2793451" y="2515978"/>
            <a:ext cx="247892" cy="346024"/>
            <a:chOff x="2818561" y="2439778"/>
            <a:chExt cx="247892" cy="346024"/>
          </a:xfrm>
        </p:grpSpPr>
        <p:sp>
          <p:nvSpPr>
            <p:cNvPr id="11584" name="Google Shape;11584;p4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4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4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4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4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4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4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4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4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4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4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4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46"/>
          <p:cNvGrpSpPr/>
          <p:nvPr/>
        </p:nvGrpSpPr>
        <p:grpSpPr>
          <a:xfrm>
            <a:off x="3182668" y="2550832"/>
            <a:ext cx="419933" cy="275170"/>
            <a:chOff x="3207778" y="2474632"/>
            <a:chExt cx="419933" cy="275170"/>
          </a:xfrm>
        </p:grpSpPr>
        <p:sp>
          <p:nvSpPr>
            <p:cNvPr id="11597" name="Google Shape;11597;p4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4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4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4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4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4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4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4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4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4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4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4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4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4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46"/>
          <p:cNvGrpSpPr/>
          <p:nvPr/>
        </p:nvGrpSpPr>
        <p:grpSpPr>
          <a:xfrm>
            <a:off x="6074265" y="2532275"/>
            <a:ext cx="337684" cy="314194"/>
            <a:chOff x="6099375" y="2456075"/>
            <a:chExt cx="337684" cy="314194"/>
          </a:xfrm>
        </p:grpSpPr>
        <p:sp>
          <p:nvSpPr>
            <p:cNvPr id="11612" name="Google Shape;11612;p4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4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46"/>
          <p:cNvGrpSpPr/>
          <p:nvPr/>
        </p:nvGrpSpPr>
        <p:grpSpPr>
          <a:xfrm>
            <a:off x="2287513" y="2544784"/>
            <a:ext cx="312698" cy="286534"/>
            <a:chOff x="2312623" y="2468584"/>
            <a:chExt cx="312698" cy="286534"/>
          </a:xfrm>
        </p:grpSpPr>
        <p:sp>
          <p:nvSpPr>
            <p:cNvPr id="11615" name="Google Shape;11615;p4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4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4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46"/>
          <p:cNvGrpSpPr/>
          <p:nvPr/>
        </p:nvGrpSpPr>
        <p:grpSpPr>
          <a:xfrm>
            <a:off x="5593695" y="2517124"/>
            <a:ext cx="345292" cy="342618"/>
            <a:chOff x="5618805" y="2440924"/>
            <a:chExt cx="345292" cy="342618"/>
          </a:xfrm>
        </p:grpSpPr>
        <p:sp>
          <p:nvSpPr>
            <p:cNvPr id="11619" name="Google Shape;11619;p4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4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4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4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4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46"/>
          <p:cNvGrpSpPr/>
          <p:nvPr/>
        </p:nvGrpSpPr>
        <p:grpSpPr>
          <a:xfrm>
            <a:off x="4628069" y="2522790"/>
            <a:ext cx="377886" cy="331255"/>
            <a:chOff x="4653179" y="2446590"/>
            <a:chExt cx="377886" cy="331255"/>
          </a:xfrm>
        </p:grpSpPr>
        <p:sp>
          <p:nvSpPr>
            <p:cNvPr id="11625" name="Google Shape;11625;p4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4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4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4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46"/>
          <p:cNvGrpSpPr/>
          <p:nvPr/>
        </p:nvGrpSpPr>
        <p:grpSpPr>
          <a:xfrm>
            <a:off x="5159407" y="2535681"/>
            <a:ext cx="252062" cy="305122"/>
            <a:chOff x="5184517" y="2459481"/>
            <a:chExt cx="252062" cy="305122"/>
          </a:xfrm>
        </p:grpSpPr>
        <p:sp>
          <p:nvSpPr>
            <p:cNvPr id="11630" name="Google Shape;11630;p4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4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4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4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4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4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6" name="Google Shape;11636;p46"/>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7" name="Google Shape;11637;p46"/>
          <p:cNvGrpSpPr/>
          <p:nvPr/>
        </p:nvGrpSpPr>
        <p:grpSpPr>
          <a:xfrm>
            <a:off x="6130349" y="2045308"/>
            <a:ext cx="249770" cy="363849"/>
            <a:chOff x="6155459" y="1969108"/>
            <a:chExt cx="249770" cy="363849"/>
          </a:xfrm>
        </p:grpSpPr>
        <p:sp>
          <p:nvSpPr>
            <p:cNvPr id="11638" name="Google Shape;11638;p4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4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4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4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4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4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4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4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4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46"/>
          <p:cNvGrpSpPr/>
          <p:nvPr/>
        </p:nvGrpSpPr>
        <p:grpSpPr>
          <a:xfrm>
            <a:off x="2254919" y="2046804"/>
            <a:ext cx="353631" cy="354395"/>
            <a:chOff x="2280029" y="1970604"/>
            <a:chExt cx="353631" cy="354395"/>
          </a:xfrm>
        </p:grpSpPr>
        <p:sp>
          <p:nvSpPr>
            <p:cNvPr id="11648" name="Google Shape;11648;p4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4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4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4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46"/>
          <p:cNvGrpSpPr/>
          <p:nvPr/>
        </p:nvGrpSpPr>
        <p:grpSpPr>
          <a:xfrm>
            <a:off x="8039990" y="2076374"/>
            <a:ext cx="255086" cy="301685"/>
            <a:chOff x="8065100" y="2000174"/>
            <a:chExt cx="255086" cy="301685"/>
          </a:xfrm>
        </p:grpSpPr>
        <p:sp>
          <p:nvSpPr>
            <p:cNvPr id="11653" name="Google Shape;11653;p4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4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4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4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46"/>
          <p:cNvGrpSpPr/>
          <p:nvPr/>
        </p:nvGrpSpPr>
        <p:grpSpPr>
          <a:xfrm>
            <a:off x="6608595" y="2045308"/>
            <a:ext cx="249420" cy="363849"/>
            <a:chOff x="6633705" y="1969108"/>
            <a:chExt cx="249420" cy="363849"/>
          </a:xfrm>
        </p:grpSpPr>
        <p:sp>
          <p:nvSpPr>
            <p:cNvPr id="11658" name="Google Shape;11658;p4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4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4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4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4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4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4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4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46"/>
          <p:cNvGrpSpPr/>
          <p:nvPr/>
        </p:nvGrpSpPr>
        <p:grpSpPr>
          <a:xfrm>
            <a:off x="5185921" y="2045308"/>
            <a:ext cx="226661" cy="363467"/>
            <a:chOff x="5211031" y="1969108"/>
            <a:chExt cx="226661" cy="363467"/>
          </a:xfrm>
        </p:grpSpPr>
        <p:sp>
          <p:nvSpPr>
            <p:cNvPr id="11667" name="Google Shape;11667;p4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4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46"/>
          <p:cNvGrpSpPr/>
          <p:nvPr/>
        </p:nvGrpSpPr>
        <p:grpSpPr>
          <a:xfrm>
            <a:off x="3687842" y="2046804"/>
            <a:ext cx="354363" cy="354395"/>
            <a:chOff x="3712952" y="1970604"/>
            <a:chExt cx="354363" cy="354395"/>
          </a:xfrm>
        </p:grpSpPr>
        <p:sp>
          <p:nvSpPr>
            <p:cNvPr id="11670" name="Google Shape;11670;p4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4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4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4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4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4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4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4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4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46"/>
          <p:cNvGrpSpPr/>
          <p:nvPr/>
        </p:nvGrpSpPr>
        <p:grpSpPr>
          <a:xfrm>
            <a:off x="3210329" y="2046804"/>
            <a:ext cx="354363" cy="354745"/>
            <a:chOff x="3235438" y="1970604"/>
            <a:chExt cx="354363" cy="354745"/>
          </a:xfrm>
        </p:grpSpPr>
        <p:sp>
          <p:nvSpPr>
            <p:cNvPr id="11680" name="Google Shape;11680;p4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4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4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4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4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4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4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4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4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4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4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4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4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46"/>
          <p:cNvGrpSpPr/>
          <p:nvPr/>
        </p:nvGrpSpPr>
        <p:grpSpPr>
          <a:xfrm>
            <a:off x="1304475" y="2066125"/>
            <a:ext cx="341472" cy="335074"/>
            <a:chOff x="1329585" y="1989925"/>
            <a:chExt cx="341472" cy="335074"/>
          </a:xfrm>
        </p:grpSpPr>
        <p:sp>
          <p:nvSpPr>
            <p:cNvPr id="11694" name="Google Shape;11694;p4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4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4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46"/>
          <p:cNvGrpSpPr/>
          <p:nvPr/>
        </p:nvGrpSpPr>
        <p:grpSpPr>
          <a:xfrm>
            <a:off x="5566761" y="2066106"/>
            <a:ext cx="416649" cy="325597"/>
            <a:chOff x="5626763" y="2013829"/>
            <a:chExt cx="351722" cy="274788"/>
          </a:xfrm>
        </p:grpSpPr>
        <p:sp>
          <p:nvSpPr>
            <p:cNvPr id="11698" name="Google Shape;11698;p4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4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4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4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4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4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4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4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4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4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46"/>
          <p:cNvGrpSpPr/>
          <p:nvPr/>
        </p:nvGrpSpPr>
        <p:grpSpPr>
          <a:xfrm>
            <a:off x="7551495" y="2060077"/>
            <a:ext cx="276698" cy="333133"/>
            <a:chOff x="7576605" y="1983877"/>
            <a:chExt cx="276698" cy="333133"/>
          </a:xfrm>
        </p:grpSpPr>
        <p:sp>
          <p:nvSpPr>
            <p:cNvPr id="11709" name="Google Shape;11709;p4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4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46"/>
          <p:cNvGrpSpPr/>
          <p:nvPr/>
        </p:nvGrpSpPr>
        <p:grpSpPr>
          <a:xfrm>
            <a:off x="828458" y="2051738"/>
            <a:ext cx="337334" cy="353599"/>
            <a:chOff x="853568" y="1975538"/>
            <a:chExt cx="337334" cy="353599"/>
          </a:xfrm>
        </p:grpSpPr>
        <p:sp>
          <p:nvSpPr>
            <p:cNvPr id="11712" name="Google Shape;11712;p4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4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4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4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46"/>
          <p:cNvGrpSpPr/>
          <p:nvPr/>
        </p:nvGrpSpPr>
        <p:grpSpPr>
          <a:xfrm>
            <a:off x="2733192" y="2085828"/>
            <a:ext cx="327085" cy="277080"/>
            <a:chOff x="2770052" y="2009628"/>
            <a:chExt cx="327085" cy="277080"/>
          </a:xfrm>
        </p:grpSpPr>
        <p:sp>
          <p:nvSpPr>
            <p:cNvPr id="11717" name="Google Shape;11717;p4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4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9" name="Google Shape;11719;p46"/>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0" name="Google Shape;11720;p46"/>
          <p:cNvGrpSpPr/>
          <p:nvPr/>
        </p:nvGrpSpPr>
        <p:grpSpPr>
          <a:xfrm>
            <a:off x="4170289" y="2046804"/>
            <a:ext cx="344878" cy="343573"/>
            <a:chOff x="4195399" y="1970604"/>
            <a:chExt cx="344878" cy="343573"/>
          </a:xfrm>
        </p:grpSpPr>
        <p:sp>
          <p:nvSpPr>
            <p:cNvPr id="11721" name="Google Shape;11721;p4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4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4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4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5" name="Google Shape;11725;p46"/>
          <p:cNvGrpSpPr/>
          <p:nvPr/>
        </p:nvGrpSpPr>
        <p:grpSpPr>
          <a:xfrm>
            <a:off x="4649681" y="2053647"/>
            <a:ext cx="344528" cy="344114"/>
            <a:chOff x="4674791" y="1977447"/>
            <a:chExt cx="344528" cy="344114"/>
          </a:xfrm>
        </p:grpSpPr>
        <p:sp>
          <p:nvSpPr>
            <p:cNvPr id="11726" name="Google Shape;11726;p4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4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4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4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4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4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4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4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4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4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4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4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4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4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4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4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4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4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4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4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4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4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4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4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4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4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46"/>
          <p:cNvGrpSpPr/>
          <p:nvPr/>
        </p:nvGrpSpPr>
        <p:grpSpPr>
          <a:xfrm>
            <a:off x="6058700" y="1623497"/>
            <a:ext cx="382819" cy="310788"/>
            <a:chOff x="6083810" y="1547297"/>
            <a:chExt cx="382819" cy="310788"/>
          </a:xfrm>
        </p:grpSpPr>
        <p:sp>
          <p:nvSpPr>
            <p:cNvPr id="11753" name="Google Shape;11753;p4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4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4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4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4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4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4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4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4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4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4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4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4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4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4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4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4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4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46"/>
          <p:cNvGrpSpPr/>
          <p:nvPr/>
        </p:nvGrpSpPr>
        <p:grpSpPr>
          <a:xfrm>
            <a:off x="6533190" y="1614393"/>
            <a:ext cx="382788" cy="328613"/>
            <a:chOff x="6558300" y="1538193"/>
            <a:chExt cx="382788" cy="328613"/>
          </a:xfrm>
        </p:grpSpPr>
        <p:sp>
          <p:nvSpPr>
            <p:cNvPr id="11772" name="Google Shape;11772;p4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4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46"/>
          <p:cNvGrpSpPr/>
          <p:nvPr/>
        </p:nvGrpSpPr>
        <p:grpSpPr>
          <a:xfrm>
            <a:off x="5168892" y="1587497"/>
            <a:ext cx="259605" cy="346024"/>
            <a:chOff x="5194002" y="1511297"/>
            <a:chExt cx="259605" cy="346024"/>
          </a:xfrm>
        </p:grpSpPr>
        <p:sp>
          <p:nvSpPr>
            <p:cNvPr id="11775" name="Google Shape;11775;p4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4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4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4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46"/>
          <p:cNvGrpSpPr/>
          <p:nvPr/>
        </p:nvGrpSpPr>
        <p:grpSpPr>
          <a:xfrm>
            <a:off x="1369631" y="1588261"/>
            <a:ext cx="252444" cy="351722"/>
            <a:chOff x="1394741" y="1512061"/>
            <a:chExt cx="252444" cy="351722"/>
          </a:xfrm>
        </p:grpSpPr>
        <p:sp>
          <p:nvSpPr>
            <p:cNvPr id="11780" name="Google Shape;11780;p4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4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4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4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4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4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4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4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4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4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4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4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4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4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4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4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4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46"/>
          <p:cNvGrpSpPr/>
          <p:nvPr/>
        </p:nvGrpSpPr>
        <p:grpSpPr>
          <a:xfrm>
            <a:off x="829986" y="1580685"/>
            <a:ext cx="380910" cy="339594"/>
            <a:chOff x="855096" y="1504485"/>
            <a:chExt cx="380910" cy="339594"/>
          </a:xfrm>
        </p:grpSpPr>
        <p:sp>
          <p:nvSpPr>
            <p:cNvPr id="11798" name="Google Shape;11798;p4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4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4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4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4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46"/>
          <p:cNvGrpSpPr/>
          <p:nvPr/>
        </p:nvGrpSpPr>
        <p:grpSpPr>
          <a:xfrm>
            <a:off x="1794466" y="1587879"/>
            <a:ext cx="352103" cy="352103"/>
            <a:chOff x="1819576" y="1511679"/>
            <a:chExt cx="352103" cy="352103"/>
          </a:xfrm>
        </p:grpSpPr>
        <p:sp>
          <p:nvSpPr>
            <p:cNvPr id="11804" name="Google Shape;11804;p4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4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4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4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46"/>
          <p:cNvGrpSpPr/>
          <p:nvPr/>
        </p:nvGrpSpPr>
        <p:grpSpPr>
          <a:xfrm>
            <a:off x="5595987" y="1576961"/>
            <a:ext cx="371424" cy="355446"/>
            <a:chOff x="5621097" y="1500761"/>
            <a:chExt cx="371424" cy="355446"/>
          </a:xfrm>
        </p:grpSpPr>
        <p:sp>
          <p:nvSpPr>
            <p:cNvPr id="11809" name="Google Shape;11809;p4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4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46"/>
          <p:cNvGrpSpPr/>
          <p:nvPr/>
        </p:nvGrpSpPr>
        <p:grpSpPr>
          <a:xfrm>
            <a:off x="4645129" y="1617799"/>
            <a:ext cx="359679" cy="321833"/>
            <a:chOff x="4670239" y="1541599"/>
            <a:chExt cx="359679" cy="321833"/>
          </a:xfrm>
        </p:grpSpPr>
        <p:sp>
          <p:nvSpPr>
            <p:cNvPr id="11812" name="Google Shape;11812;p4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4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4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4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4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46"/>
          <p:cNvGrpSpPr/>
          <p:nvPr/>
        </p:nvGrpSpPr>
        <p:grpSpPr>
          <a:xfrm>
            <a:off x="4187319" y="1578585"/>
            <a:ext cx="321037" cy="353822"/>
            <a:chOff x="4212429" y="1502385"/>
            <a:chExt cx="321037" cy="353822"/>
          </a:xfrm>
        </p:grpSpPr>
        <p:sp>
          <p:nvSpPr>
            <p:cNvPr id="11818" name="Google Shape;11818;p4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4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4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4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46"/>
          <p:cNvGrpSpPr/>
          <p:nvPr/>
        </p:nvGrpSpPr>
        <p:grpSpPr>
          <a:xfrm>
            <a:off x="2277678" y="1582181"/>
            <a:ext cx="336188" cy="335425"/>
            <a:chOff x="2302788" y="1505981"/>
            <a:chExt cx="336188" cy="335425"/>
          </a:xfrm>
        </p:grpSpPr>
        <p:sp>
          <p:nvSpPr>
            <p:cNvPr id="11823" name="Google Shape;11823;p4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4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4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4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4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4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4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4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4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4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4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4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4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4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4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4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4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46"/>
          <p:cNvGrpSpPr/>
          <p:nvPr/>
        </p:nvGrpSpPr>
        <p:grpSpPr>
          <a:xfrm>
            <a:off x="2755191" y="1598096"/>
            <a:ext cx="333133" cy="321037"/>
            <a:chOff x="2780301" y="1521896"/>
            <a:chExt cx="333133" cy="321037"/>
          </a:xfrm>
        </p:grpSpPr>
        <p:sp>
          <p:nvSpPr>
            <p:cNvPr id="11841" name="Google Shape;11841;p4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4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4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4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4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4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4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4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4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4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4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4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4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4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4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4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4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4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4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4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46"/>
          <p:cNvGrpSpPr/>
          <p:nvPr/>
        </p:nvGrpSpPr>
        <p:grpSpPr>
          <a:xfrm>
            <a:off x="3291049" y="1591285"/>
            <a:ext cx="211892" cy="339594"/>
            <a:chOff x="3316159" y="1515085"/>
            <a:chExt cx="211892" cy="339594"/>
          </a:xfrm>
        </p:grpSpPr>
        <p:sp>
          <p:nvSpPr>
            <p:cNvPr id="11862" name="Google Shape;11862;p4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4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4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5" name="Google Shape;11865;p46"/>
            <p:cNvGrpSpPr/>
            <p:nvPr/>
          </p:nvGrpSpPr>
          <p:grpSpPr>
            <a:xfrm>
              <a:off x="3316159" y="1515085"/>
              <a:ext cx="211892" cy="339594"/>
              <a:chOff x="3316159" y="1515085"/>
              <a:chExt cx="211892" cy="339594"/>
            </a:xfrm>
          </p:grpSpPr>
          <p:sp>
            <p:nvSpPr>
              <p:cNvPr id="11866" name="Google Shape;11866;p4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4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4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4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4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4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2" name="Google Shape;11872;p46"/>
          <p:cNvGrpSpPr/>
          <p:nvPr/>
        </p:nvGrpSpPr>
        <p:grpSpPr>
          <a:xfrm>
            <a:off x="3691248" y="1620855"/>
            <a:ext cx="361971" cy="314958"/>
            <a:chOff x="3716358" y="1544655"/>
            <a:chExt cx="361971" cy="314958"/>
          </a:xfrm>
        </p:grpSpPr>
        <p:sp>
          <p:nvSpPr>
            <p:cNvPr id="11873" name="Google Shape;11873;p4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4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4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4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4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8" name="Google Shape;11878;p46"/>
            <p:cNvGrpSpPr/>
            <p:nvPr/>
          </p:nvGrpSpPr>
          <p:grpSpPr>
            <a:xfrm>
              <a:off x="3716358" y="1544655"/>
              <a:ext cx="361971" cy="314958"/>
              <a:chOff x="3716358" y="1544655"/>
              <a:chExt cx="361971" cy="314958"/>
            </a:xfrm>
          </p:grpSpPr>
          <p:sp>
            <p:nvSpPr>
              <p:cNvPr id="11879" name="Google Shape;11879;p4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4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4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4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4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84" name="Google Shape;11884;p46"/>
          <p:cNvGrpSpPr/>
          <p:nvPr/>
        </p:nvGrpSpPr>
        <p:grpSpPr>
          <a:xfrm>
            <a:off x="6986814" y="1633752"/>
            <a:ext cx="499533" cy="305136"/>
            <a:chOff x="7009649" y="1541981"/>
            <a:chExt cx="524940" cy="320655"/>
          </a:xfrm>
        </p:grpSpPr>
        <p:sp>
          <p:nvSpPr>
            <p:cNvPr id="11885" name="Google Shape;11885;p4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4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4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4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4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4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4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4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46"/>
          <p:cNvGrpSpPr/>
          <p:nvPr/>
        </p:nvGrpSpPr>
        <p:grpSpPr>
          <a:xfrm>
            <a:off x="8008924" y="1594309"/>
            <a:ext cx="282746" cy="340358"/>
            <a:chOff x="8034034" y="1518109"/>
            <a:chExt cx="282746" cy="340358"/>
          </a:xfrm>
        </p:grpSpPr>
        <p:sp>
          <p:nvSpPr>
            <p:cNvPr id="11894" name="Google Shape;11894;p4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4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4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4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46"/>
          <p:cNvGrpSpPr/>
          <p:nvPr/>
        </p:nvGrpSpPr>
        <p:grpSpPr>
          <a:xfrm>
            <a:off x="7557192" y="1576134"/>
            <a:ext cx="369133" cy="360411"/>
            <a:chOff x="7582302" y="1499934"/>
            <a:chExt cx="369133" cy="360411"/>
          </a:xfrm>
        </p:grpSpPr>
        <p:sp>
          <p:nvSpPr>
            <p:cNvPr id="11899" name="Google Shape;11899;p4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4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4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4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4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46"/>
          <p:cNvGrpSpPr/>
          <p:nvPr/>
        </p:nvGrpSpPr>
        <p:grpSpPr>
          <a:xfrm>
            <a:off x="6170979" y="3893352"/>
            <a:ext cx="346056" cy="345674"/>
            <a:chOff x="2238181" y="4120624"/>
            <a:chExt cx="346056" cy="345674"/>
          </a:xfrm>
        </p:grpSpPr>
        <p:grpSp>
          <p:nvGrpSpPr>
            <p:cNvPr id="11905" name="Google Shape;11905;p46"/>
            <p:cNvGrpSpPr/>
            <p:nvPr/>
          </p:nvGrpSpPr>
          <p:grpSpPr>
            <a:xfrm>
              <a:off x="2309155" y="4177413"/>
              <a:ext cx="203862" cy="231903"/>
              <a:chOff x="1512725" y="258500"/>
              <a:chExt cx="4570900" cy="5199625"/>
            </a:xfrm>
          </p:grpSpPr>
          <p:sp>
            <p:nvSpPr>
              <p:cNvPr id="11906" name="Google Shape;11906;p4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4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8" name="Google Shape;11908;p4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9" name="Google Shape;11909;p4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grpSp>
        <p:nvGrpSpPr>
          <p:cNvPr id="247" name="Google Shape;247;p29"/>
          <p:cNvGrpSpPr/>
          <p:nvPr/>
        </p:nvGrpSpPr>
        <p:grpSpPr>
          <a:xfrm>
            <a:off x="4806625" y="1238875"/>
            <a:ext cx="3617313" cy="3166995"/>
            <a:chOff x="1054825" y="1029588"/>
            <a:chExt cx="6665400" cy="7569300"/>
          </a:xfrm>
        </p:grpSpPr>
        <p:sp>
          <p:nvSpPr>
            <p:cNvPr id="248" name="Google Shape;248;p29"/>
            <p:cNvSpPr/>
            <p:nvPr/>
          </p:nvSpPr>
          <p:spPr>
            <a:xfrm>
              <a:off x="1054825" y="1029588"/>
              <a:ext cx="6665400" cy="7569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9"/>
            <p:cNvSpPr/>
            <p:nvPr/>
          </p:nvSpPr>
          <p:spPr>
            <a:xfrm>
              <a:off x="1054825" y="1029588"/>
              <a:ext cx="6665400" cy="610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 name="Google Shape;250;p29"/>
          <p:cNvSpPr txBox="1">
            <a:spLocks noGrp="1"/>
          </p:cNvSpPr>
          <p:nvPr>
            <p:ph type="title"/>
          </p:nvPr>
        </p:nvSpPr>
        <p:spPr>
          <a:xfrm>
            <a:off x="720000" y="475500"/>
            <a:ext cx="7704000" cy="55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rPr>
              <a:t>&lt;/ </a:t>
            </a:r>
            <a:r>
              <a:rPr lang="en"/>
              <a:t>Background Information</a:t>
            </a:r>
            <a:endParaRPr/>
          </a:p>
        </p:txBody>
      </p:sp>
      <p:sp>
        <p:nvSpPr>
          <p:cNvPr id="251" name="Google Shape;251;p29"/>
          <p:cNvSpPr txBox="1">
            <a:spLocks noGrp="1"/>
          </p:cNvSpPr>
          <p:nvPr>
            <p:ph type="body" idx="1"/>
          </p:nvPr>
        </p:nvSpPr>
        <p:spPr>
          <a:xfrm>
            <a:off x="720000" y="1244275"/>
            <a:ext cx="3692400" cy="295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I’ve always wanted to have a place where I can store all my valuables in, but have never wanted to buy a vault.</a:t>
            </a:r>
            <a:endParaRPr/>
          </a:p>
          <a:p>
            <a:pPr marL="0" lvl="0" indent="0" algn="l" rtl="0">
              <a:spcBef>
                <a:spcPts val="0"/>
              </a:spcBef>
              <a:spcAft>
                <a:spcPts val="0"/>
              </a:spcAft>
              <a:buNone/>
            </a:pPr>
            <a:endParaRPr/>
          </a:p>
          <a:p>
            <a:pPr marL="0" lvl="0" indent="0" algn="l" rtl="0">
              <a:spcBef>
                <a:spcPts val="0"/>
              </a:spcBef>
              <a:spcAft>
                <a:spcPts val="0"/>
              </a:spcAft>
              <a:buNone/>
            </a:pPr>
            <a:r>
              <a:rPr lang="en"/>
              <a:t>Therefore, I decided to create a vault that can only be accessed by fingerprint and face recognition. </a:t>
            </a:r>
            <a:endParaRPr/>
          </a:p>
          <a:p>
            <a:pPr marL="0" lvl="0" indent="0" algn="l" rtl="0">
              <a:spcBef>
                <a:spcPts val="0"/>
              </a:spcBef>
              <a:spcAft>
                <a:spcPts val="0"/>
              </a:spcAft>
              <a:buNone/>
            </a:pPr>
            <a:endParaRPr/>
          </a:p>
          <a:p>
            <a:pPr marL="0" lvl="0" indent="0" algn="l" rtl="0">
              <a:spcBef>
                <a:spcPts val="0"/>
              </a:spcBef>
              <a:spcAft>
                <a:spcPts val="0"/>
              </a:spcAft>
              <a:buNone/>
            </a:pPr>
            <a:r>
              <a:rPr lang="en"/>
              <a:t>This project will be an addition of the project linked below, a fingerprint lock. However, this project will also include a face recognition aspect to it and will be able to accessed by 3 people so it will be able to store 3 users.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252" name="Google Shape;252;p29"/>
          <p:cNvPicPr preferRelativeResize="0"/>
          <p:nvPr/>
        </p:nvPicPr>
        <p:blipFill rotWithShape="1">
          <a:blip r:embed="rId3">
            <a:alphaModFix/>
          </a:blip>
          <a:srcRect l="24368" t="25944" r="29268" b="10592"/>
          <a:stretch/>
        </p:blipFill>
        <p:spPr>
          <a:xfrm>
            <a:off x="5001262" y="1770575"/>
            <a:ext cx="3228048" cy="2347675"/>
          </a:xfrm>
          <a:prstGeom prst="rect">
            <a:avLst/>
          </a:prstGeom>
          <a:noFill/>
          <a:ln>
            <a:noFill/>
          </a:ln>
        </p:spPr>
      </p:pic>
      <p:sp>
        <p:nvSpPr>
          <p:cNvPr id="253" name="Google Shape;253;p29"/>
          <p:cNvSpPr txBox="1">
            <a:spLocks noGrp="1"/>
          </p:cNvSpPr>
          <p:nvPr>
            <p:ph type="body" idx="1"/>
          </p:nvPr>
        </p:nvSpPr>
        <p:spPr>
          <a:xfrm>
            <a:off x="4864325" y="1177144"/>
            <a:ext cx="3692400" cy="39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4"/>
              </a:rPr>
              <a:t>Fingerprint Lock</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0"/>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4A86E8"/>
                </a:solidFill>
              </a:rPr>
              <a:t>&lt;/ </a:t>
            </a:r>
            <a:r>
              <a:rPr lang="en"/>
              <a:t>System Block Diagram</a:t>
            </a:r>
            <a:endParaRPr/>
          </a:p>
        </p:txBody>
      </p:sp>
      <p:sp>
        <p:nvSpPr>
          <p:cNvPr id="259" name="Google Shape;259;p30"/>
          <p:cNvSpPr/>
          <p:nvPr/>
        </p:nvSpPr>
        <p:spPr>
          <a:xfrm>
            <a:off x="651150" y="1255000"/>
            <a:ext cx="1878900" cy="1260000"/>
          </a:xfrm>
          <a:prstGeom prst="roundRect">
            <a:avLst>
              <a:gd name="adj" fmla="val 16667"/>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0"/>
          <p:cNvSpPr/>
          <p:nvPr/>
        </p:nvSpPr>
        <p:spPr>
          <a:xfrm>
            <a:off x="651150" y="3023075"/>
            <a:ext cx="1878900" cy="1260000"/>
          </a:xfrm>
          <a:prstGeom prst="roundRect">
            <a:avLst>
              <a:gd name="adj" fmla="val 16667"/>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a:off x="3178263" y="1255000"/>
            <a:ext cx="2641200" cy="3028200"/>
          </a:xfrm>
          <a:prstGeom prst="roundRect">
            <a:avLst>
              <a:gd name="adj" fmla="val 16667"/>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6467700" y="2139100"/>
            <a:ext cx="2025300" cy="1260000"/>
          </a:xfrm>
          <a:prstGeom prst="roundRect">
            <a:avLst>
              <a:gd name="adj" fmla="val 16667"/>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0"/>
          <p:cNvSpPr txBox="1">
            <a:spLocks noGrp="1"/>
          </p:cNvSpPr>
          <p:nvPr>
            <p:ph type="body" idx="4294967295"/>
          </p:nvPr>
        </p:nvSpPr>
        <p:spPr>
          <a:xfrm>
            <a:off x="6629850" y="2293750"/>
            <a:ext cx="1701000" cy="9888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600"/>
              <a:t>Servo that opens/locks vault</a:t>
            </a:r>
            <a:endParaRPr sz="1600"/>
          </a:p>
        </p:txBody>
      </p:sp>
      <p:sp>
        <p:nvSpPr>
          <p:cNvPr id="264" name="Google Shape;264;p30"/>
          <p:cNvSpPr txBox="1">
            <a:spLocks noGrp="1"/>
          </p:cNvSpPr>
          <p:nvPr>
            <p:ph type="body" idx="4294967295"/>
          </p:nvPr>
        </p:nvSpPr>
        <p:spPr>
          <a:xfrm>
            <a:off x="3434612" y="1409650"/>
            <a:ext cx="2128500" cy="27189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600"/>
              <a:t>Pocket Beagle</a:t>
            </a:r>
            <a:endParaRPr sz="1600"/>
          </a:p>
        </p:txBody>
      </p:sp>
      <p:sp>
        <p:nvSpPr>
          <p:cNvPr id="265" name="Google Shape;265;p30"/>
          <p:cNvSpPr txBox="1">
            <a:spLocks noGrp="1"/>
          </p:cNvSpPr>
          <p:nvPr>
            <p:ph type="body" idx="4294967295"/>
          </p:nvPr>
        </p:nvSpPr>
        <p:spPr>
          <a:xfrm>
            <a:off x="740103" y="1371550"/>
            <a:ext cx="1701000" cy="10269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600"/>
              <a:t>Fingerprint Sensor</a:t>
            </a:r>
            <a:endParaRPr sz="1600"/>
          </a:p>
        </p:txBody>
      </p:sp>
      <p:sp>
        <p:nvSpPr>
          <p:cNvPr id="266" name="Google Shape;266;p30"/>
          <p:cNvSpPr txBox="1">
            <a:spLocks noGrp="1"/>
          </p:cNvSpPr>
          <p:nvPr>
            <p:ph type="body" idx="4294967295"/>
          </p:nvPr>
        </p:nvSpPr>
        <p:spPr>
          <a:xfrm>
            <a:off x="740103" y="3139625"/>
            <a:ext cx="1701000" cy="10269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600"/>
              <a:t>USB Camera</a:t>
            </a:r>
            <a:endParaRPr sz="1600"/>
          </a:p>
        </p:txBody>
      </p:sp>
      <p:cxnSp>
        <p:nvCxnSpPr>
          <p:cNvPr id="267" name="Google Shape;267;p30"/>
          <p:cNvCxnSpPr>
            <a:stCxn id="261" idx="3"/>
            <a:endCxn id="262" idx="1"/>
          </p:cNvCxnSpPr>
          <p:nvPr/>
        </p:nvCxnSpPr>
        <p:spPr>
          <a:xfrm>
            <a:off x="5819463" y="2769100"/>
            <a:ext cx="648300" cy="0"/>
          </a:xfrm>
          <a:prstGeom prst="straightConnector1">
            <a:avLst/>
          </a:prstGeom>
          <a:noFill/>
          <a:ln w="76200" cap="flat" cmpd="sng">
            <a:solidFill>
              <a:schemeClr val="lt2"/>
            </a:solidFill>
            <a:prstDash val="solid"/>
            <a:round/>
            <a:headEnd type="none" w="med" len="med"/>
            <a:tailEnd type="none" w="med" len="med"/>
          </a:ln>
        </p:spPr>
      </p:cxnSp>
      <p:cxnSp>
        <p:nvCxnSpPr>
          <p:cNvPr id="268" name="Google Shape;268;p30"/>
          <p:cNvCxnSpPr>
            <a:stCxn id="259" idx="3"/>
          </p:cNvCxnSpPr>
          <p:nvPr/>
        </p:nvCxnSpPr>
        <p:spPr>
          <a:xfrm>
            <a:off x="2530050" y="1885000"/>
            <a:ext cx="658500" cy="3000"/>
          </a:xfrm>
          <a:prstGeom prst="straightConnector1">
            <a:avLst/>
          </a:prstGeom>
          <a:noFill/>
          <a:ln w="76200" cap="flat" cmpd="sng">
            <a:solidFill>
              <a:schemeClr val="lt2"/>
            </a:solidFill>
            <a:prstDash val="solid"/>
            <a:round/>
            <a:headEnd type="none" w="med" len="med"/>
            <a:tailEnd type="none" w="med" len="med"/>
          </a:ln>
        </p:spPr>
      </p:cxnSp>
      <p:cxnSp>
        <p:nvCxnSpPr>
          <p:cNvPr id="269" name="Google Shape;269;p30"/>
          <p:cNvCxnSpPr>
            <a:stCxn id="260" idx="3"/>
          </p:cNvCxnSpPr>
          <p:nvPr/>
        </p:nvCxnSpPr>
        <p:spPr>
          <a:xfrm>
            <a:off x="2530050" y="3653075"/>
            <a:ext cx="658500" cy="1500"/>
          </a:xfrm>
          <a:prstGeom prst="straightConnector1">
            <a:avLst/>
          </a:prstGeom>
          <a:noFill/>
          <a:ln w="76200" cap="flat" cmpd="sng">
            <a:solidFill>
              <a:schemeClr val="lt2"/>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1"/>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9900"/>
                </a:solidFill>
              </a:rPr>
              <a:t>&lt;/ </a:t>
            </a:r>
            <a:r>
              <a:rPr lang="en"/>
              <a:t>Power Block Diagram</a:t>
            </a:r>
            <a:endParaRPr/>
          </a:p>
        </p:txBody>
      </p:sp>
      <p:sp>
        <p:nvSpPr>
          <p:cNvPr id="275" name="Google Shape;275;p31"/>
          <p:cNvSpPr/>
          <p:nvPr/>
        </p:nvSpPr>
        <p:spPr>
          <a:xfrm>
            <a:off x="651150" y="2139100"/>
            <a:ext cx="1878900" cy="1260000"/>
          </a:xfrm>
          <a:prstGeom prst="roundRect">
            <a:avLst>
              <a:gd name="adj" fmla="val 16667"/>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178263" y="1255000"/>
            <a:ext cx="2641200" cy="3028200"/>
          </a:xfrm>
          <a:prstGeom prst="roundRect">
            <a:avLst>
              <a:gd name="adj" fmla="val 16667"/>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txBox="1">
            <a:spLocks noGrp="1"/>
          </p:cNvSpPr>
          <p:nvPr>
            <p:ph type="body" idx="4294967295"/>
          </p:nvPr>
        </p:nvSpPr>
        <p:spPr>
          <a:xfrm>
            <a:off x="3434612" y="1409650"/>
            <a:ext cx="2128500" cy="27189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600"/>
              <a:t>Pocket Beagle</a:t>
            </a:r>
            <a:endParaRPr sz="1600"/>
          </a:p>
        </p:txBody>
      </p:sp>
      <p:sp>
        <p:nvSpPr>
          <p:cNvPr id="278" name="Google Shape;278;p31"/>
          <p:cNvSpPr txBox="1">
            <a:spLocks noGrp="1"/>
          </p:cNvSpPr>
          <p:nvPr>
            <p:ph type="body" idx="4294967295"/>
          </p:nvPr>
        </p:nvSpPr>
        <p:spPr>
          <a:xfrm>
            <a:off x="740103" y="2255650"/>
            <a:ext cx="1701000" cy="10269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600"/>
              <a:t>AA Battery</a:t>
            </a:r>
            <a:endParaRPr sz="1600"/>
          </a:p>
        </p:txBody>
      </p:sp>
      <p:cxnSp>
        <p:nvCxnSpPr>
          <p:cNvPr id="279" name="Google Shape;279;p31"/>
          <p:cNvCxnSpPr>
            <a:endCxn id="280" idx="1"/>
          </p:cNvCxnSpPr>
          <p:nvPr/>
        </p:nvCxnSpPr>
        <p:spPr>
          <a:xfrm>
            <a:off x="5821475" y="1613050"/>
            <a:ext cx="419700" cy="7500"/>
          </a:xfrm>
          <a:prstGeom prst="straightConnector1">
            <a:avLst/>
          </a:prstGeom>
          <a:noFill/>
          <a:ln w="76200" cap="flat" cmpd="sng">
            <a:solidFill>
              <a:schemeClr val="lt2"/>
            </a:solidFill>
            <a:prstDash val="solid"/>
            <a:round/>
            <a:headEnd type="none" w="med" len="med"/>
            <a:tailEnd type="none" w="med" len="med"/>
          </a:ln>
        </p:spPr>
      </p:cxnSp>
      <p:cxnSp>
        <p:nvCxnSpPr>
          <p:cNvPr id="281" name="Google Shape;281;p31"/>
          <p:cNvCxnSpPr>
            <a:stCxn id="275" idx="3"/>
            <a:endCxn id="276" idx="1"/>
          </p:cNvCxnSpPr>
          <p:nvPr/>
        </p:nvCxnSpPr>
        <p:spPr>
          <a:xfrm>
            <a:off x="2530050" y="2769100"/>
            <a:ext cx="648300" cy="0"/>
          </a:xfrm>
          <a:prstGeom prst="straightConnector1">
            <a:avLst/>
          </a:prstGeom>
          <a:noFill/>
          <a:ln w="76200" cap="flat" cmpd="sng">
            <a:solidFill>
              <a:schemeClr val="lt2"/>
            </a:solidFill>
            <a:prstDash val="solid"/>
            <a:round/>
            <a:headEnd type="none" w="med" len="med"/>
            <a:tailEnd type="none" w="med" len="med"/>
          </a:ln>
        </p:spPr>
      </p:cxnSp>
      <p:sp>
        <p:nvSpPr>
          <p:cNvPr id="280" name="Google Shape;280;p31"/>
          <p:cNvSpPr/>
          <p:nvPr/>
        </p:nvSpPr>
        <p:spPr>
          <a:xfrm>
            <a:off x="6241175" y="1181050"/>
            <a:ext cx="2025300" cy="879000"/>
          </a:xfrm>
          <a:prstGeom prst="roundRect">
            <a:avLst>
              <a:gd name="adj" fmla="val 16667"/>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txBox="1">
            <a:spLocks noGrp="1"/>
          </p:cNvSpPr>
          <p:nvPr>
            <p:ph type="body" idx="4294967295"/>
          </p:nvPr>
        </p:nvSpPr>
        <p:spPr>
          <a:xfrm>
            <a:off x="6403330" y="1288934"/>
            <a:ext cx="1701300" cy="6897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600"/>
              <a:t>Fingerprint Sensor</a:t>
            </a:r>
            <a:endParaRPr sz="1600"/>
          </a:p>
        </p:txBody>
      </p:sp>
      <p:sp>
        <p:nvSpPr>
          <p:cNvPr id="283" name="Google Shape;283;p31"/>
          <p:cNvSpPr/>
          <p:nvPr/>
        </p:nvSpPr>
        <p:spPr>
          <a:xfrm>
            <a:off x="6241325" y="2329600"/>
            <a:ext cx="2025300" cy="879000"/>
          </a:xfrm>
          <a:prstGeom prst="roundRect">
            <a:avLst>
              <a:gd name="adj" fmla="val 16667"/>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txBox="1">
            <a:spLocks noGrp="1"/>
          </p:cNvSpPr>
          <p:nvPr>
            <p:ph type="body" idx="4294967295"/>
          </p:nvPr>
        </p:nvSpPr>
        <p:spPr>
          <a:xfrm>
            <a:off x="6403480" y="2437484"/>
            <a:ext cx="1701300" cy="6897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600"/>
              <a:t>USB Camera</a:t>
            </a:r>
            <a:endParaRPr sz="1600"/>
          </a:p>
        </p:txBody>
      </p:sp>
      <p:sp>
        <p:nvSpPr>
          <p:cNvPr id="285" name="Google Shape;285;p31"/>
          <p:cNvSpPr/>
          <p:nvPr/>
        </p:nvSpPr>
        <p:spPr>
          <a:xfrm>
            <a:off x="6241175" y="3478150"/>
            <a:ext cx="2025300" cy="879000"/>
          </a:xfrm>
          <a:prstGeom prst="roundRect">
            <a:avLst>
              <a:gd name="adj" fmla="val 16667"/>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txBox="1">
            <a:spLocks noGrp="1"/>
          </p:cNvSpPr>
          <p:nvPr>
            <p:ph type="body" idx="4294967295"/>
          </p:nvPr>
        </p:nvSpPr>
        <p:spPr>
          <a:xfrm>
            <a:off x="6403330" y="3586034"/>
            <a:ext cx="1701300" cy="6897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600"/>
              <a:t>Servo that opens/locks vault</a:t>
            </a:r>
            <a:endParaRPr sz="1600"/>
          </a:p>
        </p:txBody>
      </p:sp>
      <p:cxnSp>
        <p:nvCxnSpPr>
          <p:cNvPr id="287" name="Google Shape;287;p31"/>
          <p:cNvCxnSpPr>
            <a:endCxn id="283" idx="1"/>
          </p:cNvCxnSpPr>
          <p:nvPr/>
        </p:nvCxnSpPr>
        <p:spPr>
          <a:xfrm>
            <a:off x="5821325" y="2765200"/>
            <a:ext cx="420000" cy="3900"/>
          </a:xfrm>
          <a:prstGeom prst="straightConnector1">
            <a:avLst/>
          </a:prstGeom>
          <a:noFill/>
          <a:ln w="76200" cap="flat" cmpd="sng">
            <a:solidFill>
              <a:schemeClr val="lt2"/>
            </a:solidFill>
            <a:prstDash val="solid"/>
            <a:round/>
            <a:headEnd type="none" w="med" len="med"/>
            <a:tailEnd type="none" w="med" len="med"/>
          </a:ln>
        </p:spPr>
      </p:cxnSp>
      <p:cxnSp>
        <p:nvCxnSpPr>
          <p:cNvPr id="288" name="Google Shape;288;p31"/>
          <p:cNvCxnSpPr>
            <a:endCxn id="285" idx="1"/>
          </p:cNvCxnSpPr>
          <p:nvPr/>
        </p:nvCxnSpPr>
        <p:spPr>
          <a:xfrm>
            <a:off x="5821475" y="3908050"/>
            <a:ext cx="419700" cy="9600"/>
          </a:xfrm>
          <a:prstGeom prst="straightConnector1">
            <a:avLst/>
          </a:prstGeom>
          <a:noFill/>
          <a:ln w="76200" cap="flat" cmpd="sng">
            <a:solidFill>
              <a:schemeClr val="lt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2"/>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9900FF"/>
                </a:solidFill>
              </a:rPr>
              <a:t>&lt;/ </a:t>
            </a:r>
            <a:r>
              <a:rPr lang="en"/>
              <a:t>Components and Budget</a:t>
            </a:r>
            <a:endParaRPr/>
          </a:p>
        </p:txBody>
      </p:sp>
      <p:graphicFrame>
        <p:nvGraphicFramePr>
          <p:cNvPr id="294" name="Google Shape;294;p32"/>
          <p:cNvGraphicFramePr/>
          <p:nvPr/>
        </p:nvGraphicFramePr>
        <p:xfrm>
          <a:off x="719963" y="1223505"/>
          <a:ext cx="3000000" cy="3000000"/>
        </p:xfrm>
        <a:graphic>
          <a:graphicData uri="http://schemas.openxmlformats.org/drawingml/2006/table">
            <a:tbl>
              <a:tblPr>
                <a:noFill/>
                <a:tableStyleId>{FFAEF77F-33E5-4D6E-A5C8-2CF0E333D8EE}</a:tableStyleId>
              </a:tblPr>
              <a:tblGrid>
                <a:gridCol w="2685650">
                  <a:extLst>
                    <a:ext uri="{9D8B030D-6E8A-4147-A177-3AD203B41FA5}">
                      <a16:colId xmlns:a16="http://schemas.microsoft.com/office/drawing/2014/main" val="20000"/>
                    </a:ext>
                  </a:extLst>
                </a:gridCol>
                <a:gridCol w="3781050">
                  <a:extLst>
                    <a:ext uri="{9D8B030D-6E8A-4147-A177-3AD203B41FA5}">
                      <a16:colId xmlns:a16="http://schemas.microsoft.com/office/drawing/2014/main" val="20001"/>
                    </a:ext>
                  </a:extLst>
                </a:gridCol>
                <a:gridCol w="1237300">
                  <a:extLst>
                    <a:ext uri="{9D8B030D-6E8A-4147-A177-3AD203B41FA5}">
                      <a16:colId xmlns:a16="http://schemas.microsoft.com/office/drawing/2014/main" val="20002"/>
                    </a:ext>
                  </a:extLst>
                </a:gridCol>
              </a:tblGrid>
              <a:tr h="440025">
                <a:tc>
                  <a:txBody>
                    <a:bodyPr/>
                    <a:lstStyle/>
                    <a:p>
                      <a:pPr marL="0" lvl="0" indent="0" algn="ctr" rtl="0">
                        <a:spcBef>
                          <a:spcPts val="0"/>
                        </a:spcBef>
                        <a:spcAft>
                          <a:spcPts val="0"/>
                        </a:spcAft>
                        <a:buNone/>
                      </a:pPr>
                      <a:r>
                        <a:rPr lang="en" sz="1200">
                          <a:solidFill>
                            <a:schemeClr val="dk1"/>
                          </a:solidFill>
                          <a:latin typeface="Quantico"/>
                          <a:ea typeface="Quantico"/>
                          <a:cs typeface="Quantico"/>
                          <a:sym typeface="Quantico"/>
                        </a:rPr>
                        <a:t>Component</a:t>
                      </a:r>
                      <a:endParaRPr sz="1200">
                        <a:solidFill>
                          <a:schemeClr val="dk1"/>
                        </a:solidFill>
                        <a:latin typeface="Bebas Neue"/>
                        <a:ea typeface="Bebas Neue"/>
                        <a:cs typeface="Bebas Neue"/>
                        <a:sym typeface="Bebas Neue"/>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Quantico"/>
                          <a:ea typeface="Quantico"/>
                          <a:cs typeface="Quantico"/>
                          <a:sym typeface="Quantico"/>
                        </a:rPr>
                        <a:t>Need to Buy</a:t>
                      </a:r>
                      <a:endParaRPr sz="1200">
                        <a:solidFill>
                          <a:schemeClr val="dk1"/>
                        </a:solidFill>
                        <a:latin typeface="Quantico"/>
                        <a:ea typeface="Quantico"/>
                        <a:cs typeface="Quantico"/>
                        <a:sym typeface="Quantic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Quantico"/>
                          <a:ea typeface="Quantico"/>
                          <a:cs typeface="Quantico"/>
                          <a:sym typeface="Quantico"/>
                        </a:rPr>
                        <a:t>Cost</a:t>
                      </a:r>
                      <a:endParaRPr sz="1200">
                        <a:solidFill>
                          <a:schemeClr val="dk1"/>
                        </a:solidFill>
                        <a:latin typeface="Quantico"/>
                        <a:ea typeface="Quantico"/>
                        <a:cs typeface="Quantico"/>
                        <a:sym typeface="Quantic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40025">
                <a:tc>
                  <a:txBody>
                    <a:bodyPr/>
                    <a:lstStyle/>
                    <a:p>
                      <a:pPr marL="0" lvl="0" indent="0" algn="l" rtl="0">
                        <a:spcBef>
                          <a:spcPts val="0"/>
                        </a:spcBef>
                        <a:spcAft>
                          <a:spcPts val="0"/>
                        </a:spcAft>
                        <a:buNone/>
                      </a:pPr>
                      <a:r>
                        <a:rPr lang="en" sz="1100" u="sng">
                          <a:solidFill>
                            <a:schemeClr val="hlink"/>
                          </a:solidFill>
                          <a:latin typeface="Source Code Pro"/>
                          <a:ea typeface="Source Code Pro"/>
                          <a:cs typeface="Source Code Pro"/>
                          <a:sym typeface="Source Code Pro"/>
                          <a:hlinkClick r:id="rId3"/>
                        </a:rPr>
                        <a:t>Fingerprint Sensor</a:t>
                      </a:r>
                      <a:endParaRPr sz="11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To read fingerprint and open vault</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$20.99</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440025">
                <a:tc>
                  <a:txBody>
                    <a:bodyPr/>
                    <a:lstStyle/>
                    <a:p>
                      <a:pPr marL="0" lvl="0" indent="0" algn="l" rtl="0">
                        <a:spcBef>
                          <a:spcPts val="0"/>
                        </a:spcBef>
                        <a:spcAft>
                          <a:spcPts val="0"/>
                        </a:spcAft>
                        <a:buNone/>
                      </a:pPr>
                      <a:r>
                        <a:rPr lang="en" sz="1100" u="sng">
                          <a:solidFill>
                            <a:schemeClr val="hlink"/>
                          </a:solidFill>
                          <a:latin typeface="Source Code Pro"/>
                          <a:ea typeface="Source Code Pro"/>
                          <a:cs typeface="Source Code Pro"/>
                          <a:sym typeface="Source Code Pro"/>
                          <a:hlinkClick r:id="rId4"/>
                        </a:rPr>
                        <a:t>USB Camera</a:t>
                      </a:r>
                      <a:endParaRPr sz="11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To scan face and open vault</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$19.99</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77675">
                <a:tc>
                  <a:txBody>
                    <a:bodyPr/>
                    <a:lstStyle/>
                    <a:p>
                      <a:pPr marL="0" lvl="0" indent="0" algn="l" rtl="0">
                        <a:spcBef>
                          <a:spcPts val="0"/>
                        </a:spcBef>
                        <a:spcAft>
                          <a:spcPts val="0"/>
                        </a:spcAft>
                        <a:buNone/>
                      </a:pPr>
                      <a:r>
                        <a:rPr lang="en" sz="1100" u="sng">
                          <a:solidFill>
                            <a:schemeClr val="hlink"/>
                          </a:solidFill>
                          <a:latin typeface="Source Code Pro"/>
                          <a:ea typeface="Source Code Pro"/>
                          <a:cs typeface="Source Code Pro"/>
                          <a:sym typeface="Source Code Pro"/>
                          <a:hlinkClick r:id="rId5"/>
                        </a:rPr>
                        <a:t>Standard LCD</a:t>
                      </a:r>
                      <a:endParaRPr sz="11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To display status of opening vault</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$9.95</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440025">
                <a:tc>
                  <a:txBody>
                    <a:bodyPr/>
                    <a:lstStyle/>
                    <a:p>
                      <a:pPr marL="0" lvl="0" indent="0" algn="l" rtl="0">
                        <a:spcBef>
                          <a:spcPts val="0"/>
                        </a:spcBef>
                        <a:spcAft>
                          <a:spcPts val="0"/>
                        </a:spcAft>
                        <a:buNone/>
                      </a:pPr>
                      <a:r>
                        <a:rPr lang="en" sz="1100" u="sng">
                          <a:solidFill>
                            <a:schemeClr val="hlink"/>
                          </a:solidFill>
                          <a:latin typeface="Source Code Pro"/>
                          <a:ea typeface="Source Code Pro"/>
                          <a:cs typeface="Source Code Pro"/>
                          <a:sym typeface="Source Code Pro"/>
                          <a:hlinkClick r:id="rId6"/>
                        </a:rPr>
                        <a:t>Micro Servo</a:t>
                      </a:r>
                      <a:endParaRPr sz="11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To help control the locking mechanism</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$11.95</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440025">
                <a:tc>
                  <a:txBody>
                    <a:bodyPr/>
                    <a:lstStyle/>
                    <a:p>
                      <a:pPr marL="0" lvl="0" indent="0" algn="l" rtl="0">
                        <a:spcBef>
                          <a:spcPts val="0"/>
                        </a:spcBef>
                        <a:spcAft>
                          <a:spcPts val="0"/>
                        </a:spcAft>
                        <a:buNone/>
                      </a:pPr>
                      <a:r>
                        <a:rPr lang="en" sz="1100">
                          <a:solidFill>
                            <a:schemeClr val="dk1"/>
                          </a:solidFill>
                          <a:latin typeface="Source Code Pro"/>
                          <a:ea typeface="Source Code Pro"/>
                          <a:cs typeface="Source Code Pro"/>
                          <a:sym typeface="Source Code Pro"/>
                        </a:rPr>
                        <a:t>Relay</a:t>
                      </a:r>
                      <a:endParaRPr sz="11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To help control the locking mechanism</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NA</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r h="514125">
                <a:tc>
                  <a:txBody>
                    <a:bodyPr/>
                    <a:lstStyle/>
                    <a:p>
                      <a:pPr marL="0" lvl="0" indent="0" algn="l" rtl="0">
                        <a:spcBef>
                          <a:spcPts val="0"/>
                        </a:spcBef>
                        <a:spcAft>
                          <a:spcPts val="0"/>
                        </a:spcAft>
                        <a:buNone/>
                      </a:pPr>
                      <a:r>
                        <a:rPr lang="en" sz="1100" u="sng">
                          <a:solidFill>
                            <a:schemeClr val="hlink"/>
                          </a:solidFill>
                          <a:latin typeface="Source Code Pro"/>
                          <a:ea typeface="Source Code Pro"/>
                          <a:cs typeface="Source Code Pro"/>
                          <a:sym typeface="Source Code Pro"/>
                          <a:hlinkClick r:id="rId7"/>
                        </a:rPr>
                        <a:t>5V USB Battery</a:t>
                      </a:r>
                      <a:endParaRPr sz="11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To power up the Pocket Beagle</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$8.97</a:t>
                      </a:r>
                      <a:endParaRPr sz="1000">
                        <a:solidFill>
                          <a:schemeClr val="dk1"/>
                        </a:solidFill>
                        <a:latin typeface="Source Code Pro"/>
                        <a:ea typeface="Source Code Pro"/>
                        <a:cs typeface="Source Code Pro"/>
                        <a:sym typeface="Source Code Pro"/>
                      </a:endParaRPr>
                    </a:p>
                  </a:txBody>
                  <a:tcPr marL="45700" marR="45700" marT="45700" marB="4570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grpSp>
        <p:nvGrpSpPr>
          <p:cNvPr id="299" name="Google Shape;299;p33"/>
          <p:cNvGrpSpPr/>
          <p:nvPr/>
        </p:nvGrpSpPr>
        <p:grpSpPr>
          <a:xfrm>
            <a:off x="6433193" y="1069351"/>
            <a:ext cx="1864833" cy="1637043"/>
            <a:chOff x="1054812" y="1029590"/>
            <a:chExt cx="3436214" cy="3912627"/>
          </a:xfrm>
        </p:grpSpPr>
        <p:sp>
          <p:nvSpPr>
            <p:cNvPr id="300" name="Google Shape;300;p33"/>
            <p:cNvSpPr/>
            <p:nvPr/>
          </p:nvSpPr>
          <p:spPr>
            <a:xfrm>
              <a:off x="1054812" y="1029617"/>
              <a:ext cx="3436200" cy="391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3"/>
            <p:cNvSpPr/>
            <p:nvPr/>
          </p:nvSpPr>
          <p:spPr>
            <a:xfrm>
              <a:off x="1054825" y="1029590"/>
              <a:ext cx="3436200" cy="610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 name="Google Shape;302;p33"/>
          <p:cNvSpPr txBox="1"/>
          <p:nvPr/>
        </p:nvSpPr>
        <p:spPr>
          <a:xfrm>
            <a:off x="6782232" y="1632975"/>
            <a:ext cx="1216800" cy="7461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3600">
                <a:solidFill>
                  <a:schemeClr val="accent2"/>
                </a:solidFill>
              </a:rPr>
              <a:t>}</a:t>
            </a:r>
            <a:r>
              <a:rPr lang="en" sz="3600">
                <a:solidFill>
                  <a:schemeClr val="dk1"/>
                </a:solidFill>
              </a:rPr>
              <a:t> /&gt; </a:t>
            </a:r>
            <a:r>
              <a:rPr lang="en" sz="3600">
                <a:solidFill>
                  <a:schemeClr val="accent1"/>
                </a:solidFill>
              </a:rPr>
              <a:t>[</a:t>
            </a:r>
            <a:endParaRPr sz="3600">
              <a:solidFill>
                <a:schemeClr val="accent1"/>
              </a:solidFill>
            </a:endParaRPr>
          </a:p>
        </p:txBody>
      </p:sp>
      <p:sp>
        <p:nvSpPr>
          <p:cNvPr id="303" name="Google Shape;303;p33"/>
          <p:cNvSpPr txBox="1">
            <a:spLocks noGrp="1"/>
          </p:cNvSpPr>
          <p:nvPr>
            <p:ph type="ctrTitle"/>
          </p:nvPr>
        </p:nvSpPr>
        <p:spPr>
          <a:xfrm>
            <a:off x="1786325" y="1735375"/>
            <a:ext cx="3154500" cy="997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Thanks!</a:t>
            </a:r>
            <a:endParaRPr/>
          </a:p>
        </p:txBody>
      </p:sp>
      <p:sp>
        <p:nvSpPr>
          <p:cNvPr id="304" name="Google Shape;304;p33"/>
          <p:cNvSpPr txBox="1"/>
          <p:nvPr/>
        </p:nvSpPr>
        <p:spPr>
          <a:xfrm>
            <a:off x="5072775" y="4170950"/>
            <a:ext cx="3260100" cy="2754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1200"/>
              </a:spcAft>
              <a:buNone/>
            </a:pPr>
            <a:r>
              <a:rPr lang="en" sz="1000">
                <a:solidFill>
                  <a:schemeClr val="dk1"/>
                </a:solidFill>
                <a:latin typeface="Source Code Pro Medium"/>
                <a:ea typeface="Source Code Pro Medium"/>
                <a:cs typeface="Source Code Pro Medium"/>
                <a:sym typeface="Source Code Pro Medium"/>
              </a:rPr>
              <a:t>Please keep this slide for attribution</a:t>
            </a:r>
            <a:endParaRPr>
              <a:solidFill>
                <a:schemeClr val="dk1"/>
              </a:solidFill>
              <a:latin typeface="Source Code Pro Medium"/>
              <a:ea typeface="Source Code Pro Medium"/>
              <a:cs typeface="Source Code Pro Medium"/>
              <a:sym typeface="Source Code Pro Medium"/>
            </a:endParaRPr>
          </a:p>
        </p:txBody>
      </p:sp>
      <p:sp>
        <p:nvSpPr>
          <p:cNvPr id="305" name="Google Shape;305;p33"/>
          <p:cNvSpPr txBox="1"/>
          <p:nvPr/>
        </p:nvSpPr>
        <p:spPr>
          <a:xfrm>
            <a:off x="1083425" y="1735375"/>
            <a:ext cx="702900" cy="6069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3600">
                <a:solidFill>
                  <a:schemeClr val="lt2"/>
                </a:solidFill>
                <a:latin typeface="Quantico"/>
                <a:ea typeface="Quantico"/>
                <a:cs typeface="Quantico"/>
                <a:sym typeface="Quantico"/>
              </a:rPr>
              <a:t>&lt;/</a:t>
            </a:r>
            <a:endParaRPr sz="3600">
              <a:solidFill>
                <a:schemeClr val="lt2"/>
              </a:solidFill>
            </a:endParaRPr>
          </a:p>
        </p:txBody>
      </p:sp>
      <p:sp>
        <p:nvSpPr>
          <p:cNvPr id="306" name="Google Shape;306;p33"/>
          <p:cNvSpPr txBox="1"/>
          <p:nvPr/>
        </p:nvSpPr>
        <p:spPr>
          <a:xfrm>
            <a:off x="4940825" y="2126275"/>
            <a:ext cx="702900" cy="6069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3600">
                <a:solidFill>
                  <a:schemeClr val="lt2"/>
                </a:solidFill>
                <a:latin typeface="Quantico"/>
                <a:ea typeface="Quantico"/>
                <a:cs typeface="Quantico"/>
                <a:sym typeface="Quantico"/>
              </a:rPr>
              <a:t>/&gt;</a:t>
            </a:r>
            <a:endParaRPr sz="3600">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310"/>
        <p:cNvGrpSpPr/>
        <p:nvPr/>
      </p:nvGrpSpPr>
      <p:grpSpPr>
        <a:xfrm>
          <a:off x="0" y="0"/>
          <a:ext cx="0" cy="0"/>
          <a:chOff x="0" y="0"/>
          <a:chExt cx="0" cy="0"/>
        </a:xfrm>
      </p:grpSpPr>
      <p:sp>
        <p:nvSpPr>
          <p:cNvPr id="311" name="Google Shape;311;p34"/>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12" name="Google Shape;312;p34"/>
          <p:cNvGrpSpPr/>
          <p:nvPr/>
        </p:nvGrpSpPr>
        <p:grpSpPr>
          <a:xfrm>
            <a:off x="5117640" y="3085736"/>
            <a:ext cx="474294" cy="551291"/>
            <a:chOff x="4727025" y="1332775"/>
            <a:chExt cx="59900" cy="69625"/>
          </a:xfrm>
        </p:grpSpPr>
        <p:sp>
          <p:nvSpPr>
            <p:cNvPr id="313" name="Google Shape;313;p3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34"/>
          <p:cNvGrpSpPr/>
          <p:nvPr/>
        </p:nvGrpSpPr>
        <p:grpSpPr>
          <a:xfrm>
            <a:off x="5731296" y="2314340"/>
            <a:ext cx="555653" cy="557031"/>
            <a:chOff x="4820425" y="1329900"/>
            <a:chExt cx="70175" cy="70350"/>
          </a:xfrm>
        </p:grpSpPr>
        <p:sp>
          <p:nvSpPr>
            <p:cNvPr id="316" name="Google Shape;316;p3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34"/>
          <p:cNvGrpSpPr/>
          <p:nvPr/>
        </p:nvGrpSpPr>
        <p:grpSpPr>
          <a:xfrm>
            <a:off x="6357664" y="2318845"/>
            <a:ext cx="582574" cy="533871"/>
            <a:chOff x="4903200" y="1331525"/>
            <a:chExt cx="73575" cy="67425"/>
          </a:xfrm>
        </p:grpSpPr>
        <p:sp>
          <p:nvSpPr>
            <p:cNvPr id="321" name="Google Shape;321;p3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34"/>
          <p:cNvGrpSpPr/>
          <p:nvPr/>
        </p:nvGrpSpPr>
        <p:grpSpPr>
          <a:xfrm>
            <a:off x="5717142" y="3078709"/>
            <a:ext cx="583960" cy="565345"/>
            <a:chOff x="4815575" y="1416800"/>
            <a:chExt cx="73750" cy="71400"/>
          </a:xfrm>
        </p:grpSpPr>
        <p:sp>
          <p:nvSpPr>
            <p:cNvPr id="324" name="Google Shape;324;p3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 name="Google Shape;327;p34"/>
          <p:cNvGrpSpPr/>
          <p:nvPr/>
        </p:nvGrpSpPr>
        <p:grpSpPr>
          <a:xfrm>
            <a:off x="6351924" y="3108896"/>
            <a:ext cx="589898" cy="504970"/>
            <a:chOff x="4902475" y="1418875"/>
            <a:chExt cx="74500" cy="63775"/>
          </a:xfrm>
        </p:grpSpPr>
        <p:sp>
          <p:nvSpPr>
            <p:cNvPr id="328" name="Google Shape;328;p3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34"/>
          <p:cNvGrpSpPr/>
          <p:nvPr/>
        </p:nvGrpSpPr>
        <p:grpSpPr>
          <a:xfrm>
            <a:off x="5727139" y="3826000"/>
            <a:ext cx="563967" cy="567127"/>
            <a:chOff x="4818100" y="1507675"/>
            <a:chExt cx="71225" cy="71625"/>
          </a:xfrm>
        </p:grpSpPr>
        <p:sp>
          <p:nvSpPr>
            <p:cNvPr id="331" name="Google Shape;331;p3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34"/>
          <p:cNvGrpSpPr/>
          <p:nvPr/>
        </p:nvGrpSpPr>
        <p:grpSpPr>
          <a:xfrm>
            <a:off x="5040636" y="3829461"/>
            <a:ext cx="628301" cy="588505"/>
            <a:chOff x="4721450" y="1509475"/>
            <a:chExt cx="79350" cy="74325"/>
          </a:xfrm>
        </p:grpSpPr>
        <p:sp>
          <p:nvSpPr>
            <p:cNvPr id="336" name="Google Shape;336;p3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34"/>
          <p:cNvGrpSpPr/>
          <p:nvPr/>
        </p:nvGrpSpPr>
        <p:grpSpPr>
          <a:xfrm>
            <a:off x="6386170" y="3814027"/>
            <a:ext cx="557038" cy="562772"/>
            <a:chOff x="4906800" y="1507500"/>
            <a:chExt cx="70350" cy="71075"/>
          </a:xfrm>
        </p:grpSpPr>
        <p:sp>
          <p:nvSpPr>
            <p:cNvPr id="341" name="Google Shape;341;p3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346;p34"/>
          <p:cNvGrpSpPr/>
          <p:nvPr/>
        </p:nvGrpSpPr>
        <p:grpSpPr>
          <a:xfrm>
            <a:off x="4423778" y="2340963"/>
            <a:ext cx="517934" cy="517934"/>
            <a:chOff x="3736598" y="2170606"/>
            <a:chExt cx="404889" cy="404889"/>
          </a:xfrm>
        </p:grpSpPr>
        <p:sp>
          <p:nvSpPr>
            <p:cNvPr id="347" name="Google Shape;347;p3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 name="Google Shape;351;p34"/>
          <p:cNvGrpSpPr/>
          <p:nvPr/>
        </p:nvGrpSpPr>
        <p:grpSpPr>
          <a:xfrm>
            <a:off x="3690839" y="2341061"/>
            <a:ext cx="586986" cy="517740"/>
            <a:chOff x="3161917" y="2170682"/>
            <a:chExt cx="458870" cy="404737"/>
          </a:xfrm>
        </p:grpSpPr>
        <p:sp>
          <p:nvSpPr>
            <p:cNvPr id="352" name="Google Shape;352;p3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 name="Google Shape;355;p34"/>
          <p:cNvGrpSpPr/>
          <p:nvPr/>
        </p:nvGrpSpPr>
        <p:grpSpPr>
          <a:xfrm>
            <a:off x="3713860" y="3102400"/>
            <a:ext cx="540943" cy="517963"/>
            <a:chOff x="3179914" y="2889488"/>
            <a:chExt cx="422876" cy="404911"/>
          </a:xfrm>
        </p:grpSpPr>
        <p:sp>
          <p:nvSpPr>
            <p:cNvPr id="356" name="Google Shape;356;p3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34"/>
          <p:cNvGrpSpPr/>
          <p:nvPr/>
        </p:nvGrpSpPr>
        <p:grpSpPr>
          <a:xfrm>
            <a:off x="4414654" y="3102358"/>
            <a:ext cx="536180" cy="518047"/>
            <a:chOff x="3729467" y="2889422"/>
            <a:chExt cx="419153" cy="404977"/>
          </a:xfrm>
        </p:grpSpPr>
        <p:sp>
          <p:nvSpPr>
            <p:cNvPr id="363" name="Google Shape;363;p3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 name="Google Shape;370;p34"/>
          <p:cNvGrpSpPr/>
          <p:nvPr/>
        </p:nvGrpSpPr>
        <p:grpSpPr>
          <a:xfrm>
            <a:off x="1951688" y="3445787"/>
            <a:ext cx="965351" cy="134611"/>
            <a:chOff x="4411970" y="2962952"/>
            <a:chExt cx="706544" cy="104212"/>
          </a:xfrm>
        </p:grpSpPr>
        <p:sp>
          <p:nvSpPr>
            <p:cNvPr id="371" name="Google Shape;371;p3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34"/>
          <p:cNvGrpSpPr/>
          <p:nvPr/>
        </p:nvGrpSpPr>
        <p:grpSpPr>
          <a:xfrm>
            <a:off x="1951688" y="3041077"/>
            <a:ext cx="960158" cy="289172"/>
            <a:chOff x="4411970" y="2726085"/>
            <a:chExt cx="643107" cy="193659"/>
          </a:xfrm>
        </p:grpSpPr>
        <p:sp>
          <p:nvSpPr>
            <p:cNvPr id="376" name="Google Shape;376;p3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34"/>
          <p:cNvGrpSpPr/>
          <p:nvPr/>
        </p:nvGrpSpPr>
        <p:grpSpPr>
          <a:xfrm>
            <a:off x="960185" y="3295400"/>
            <a:ext cx="811503" cy="252584"/>
            <a:chOff x="4411970" y="4340222"/>
            <a:chExt cx="779467" cy="242683"/>
          </a:xfrm>
        </p:grpSpPr>
        <p:sp>
          <p:nvSpPr>
            <p:cNvPr id="380" name="Google Shape;380;p3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34"/>
          <p:cNvGrpSpPr/>
          <p:nvPr/>
        </p:nvGrpSpPr>
        <p:grpSpPr>
          <a:xfrm>
            <a:off x="1951688" y="2709308"/>
            <a:ext cx="965160" cy="216230"/>
            <a:chOff x="4411970" y="2468674"/>
            <a:chExt cx="747317" cy="167425"/>
          </a:xfrm>
        </p:grpSpPr>
        <p:sp>
          <p:nvSpPr>
            <p:cNvPr id="384" name="Google Shape;384;p3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3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 name="Google Shape;387;p34"/>
          <p:cNvGrpSpPr/>
          <p:nvPr/>
        </p:nvGrpSpPr>
        <p:grpSpPr>
          <a:xfrm>
            <a:off x="959254" y="2334687"/>
            <a:ext cx="1959041" cy="208784"/>
            <a:chOff x="6336019" y="3733725"/>
            <a:chExt cx="2566206" cy="351310"/>
          </a:xfrm>
        </p:grpSpPr>
        <p:sp>
          <p:nvSpPr>
            <p:cNvPr id="388" name="Google Shape;388;p3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 name="Google Shape;392;p34"/>
          <p:cNvGrpSpPr/>
          <p:nvPr/>
        </p:nvGrpSpPr>
        <p:grpSpPr>
          <a:xfrm>
            <a:off x="1951688" y="3950602"/>
            <a:ext cx="946551" cy="153200"/>
            <a:chOff x="4404545" y="3301592"/>
            <a:chExt cx="782403" cy="129272"/>
          </a:xfrm>
        </p:grpSpPr>
        <p:sp>
          <p:nvSpPr>
            <p:cNvPr id="393" name="Google Shape;393;p3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34"/>
          <p:cNvGrpSpPr/>
          <p:nvPr/>
        </p:nvGrpSpPr>
        <p:grpSpPr>
          <a:xfrm>
            <a:off x="1951688" y="3695937"/>
            <a:ext cx="962257" cy="139127"/>
            <a:chOff x="4411970" y="3131459"/>
            <a:chExt cx="710520" cy="117397"/>
          </a:xfrm>
        </p:grpSpPr>
        <p:sp>
          <p:nvSpPr>
            <p:cNvPr id="396" name="Google Shape;396;p3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 name="Google Shape;398;p3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34"/>
          <p:cNvGrpSpPr/>
          <p:nvPr/>
        </p:nvGrpSpPr>
        <p:grpSpPr>
          <a:xfrm>
            <a:off x="951833" y="3621603"/>
            <a:ext cx="823838" cy="458988"/>
            <a:chOff x="4411970" y="1801825"/>
            <a:chExt cx="734586" cy="409262"/>
          </a:xfrm>
        </p:grpSpPr>
        <p:sp>
          <p:nvSpPr>
            <p:cNvPr id="400" name="Google Shape;400;p3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34"/>
          <p:cNvGrpSpPr/>
          <p:nvPr/>
        </p:nvGrpSpPr>
        <p:grpSpPr>
          <a:xfrm>
            <a:off x="3056804" y="2339173"/>
            <a:ext cx="521514" cy="521514"/>
            <a:chOff x="5681300" y="2527788"/>
            <a:chExt cx="805800" cy="805800"/>
          </a:xfrm>
        </p:grpSpPr>
        <p:sp>
          <p:nvSpPr>
            <p:cNvPr id="403" name="Google Shape;403;p3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 name="Google Shape;405;p34"/>
          <p:cNvGrpSpPr/>
          <p:nvPr/>
        </p:nvGrpSpPr>
        <p:grpSpPr>
          <a:xfrm>
            <a:off x="3051044" y="3094865"/>
            <a:ext cx="533033" cy="533033"/>
            <a:chOff x="4049800" y="640400"/>
            <a:chExt cx="858900" cy="858900"/>
          </a:xfrm>
        </p:grpSpPr>
        <p:sp>
          <p:nvSpPr>
            <p:cNvPr id="406" name="Google Shape;406;p3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 name="Google Shape;408;p34"/>
          <p:cNvGrpSpPr/>
          <p:nvPr/>
        </p:nvGrpSpPr>
        <p:grpSpPr>
          <a:xfrm>
            <a:off x="2976527" y="3772543"/>
            <a:ext cx="682068" cy="682068"/>
            <a:chOff x="5080188" y="927900"/>
            <a:chExt cx="961200" cy="961200"/>
          </a:xfrm>
        </p:grpSpPr>
        <p:sp>
          <p:nvSpPr>
            <p:cNvPr id="409" name="Google Shape;409;p3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34"/>
          <p:cNvGrpSpPr/>
          <p:nvPr/>
        </p:nvGrpSpPr>
        <p:grpSpPr>
          <a:xfrm>
            <a:off x="4440026" y="3869234"/>
            <a:ext cx="505650" cy="504006"/>
            <a:chOff x="6039282" y="1042577"/>
            <a:chExt cx="734315" cy="731929"/>
          </a:xfrm>
        </p:grpSpPr>
        <p:sp>
          <p:nvSpPr>
            <p:cNvPr id="418" name="Google Shape;418;p3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34"/>
          <p:cNvGrpSpPr/>
          <p:nvPr/>
        </p:nvGrpSpPr>
        <p:grpSpPr>
          <a:xfrm>
            <a:off x="5052628" y="2298862"/>
            <a:ext cx="567744" cy="602136"/>
            <a:chOff x="1825800" y="1651625"/>
            <a:chExt cx="539989" cy="571775"/>
          </a:xfrm>
        </p:grpSpPr>
        <p:sp>
          <p:nvSpPr>
            <p:cNvPr id="440" name="Google Shape;440;p3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34"/>
          <p:cNvGrpSpPr/>
          <p:nvPr/>
        </p:nvGrpSpPr>
        <p:grpSpPr>
          <a:xfrm>
            <a:off x="3727557" y="3855579"/>
            <a:ext cx="508123" cy="507955"/>
            <a:chOff x="1897577" y="2802432"/>
            <a:chExt cx="492176" cy="492014"/>
          </a:xfrm>
        </p:grpSpPr>
        <p:sp>
          <p:nvSpPr>
            <p:cNvPr id="445" name="Google Shape;445;p3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34"/>
          <p:cNvGrpSpPr/>
          <p:nvPr/>
        </p:nvGrpSpPr>
        <p:grpSpPr>
          <a:xfrm>
            <a:off x="959087" y="4169123"/>
            <a:ext cx="809227" cy="200842"/>
            <a:chOff x="2013045" y="4813233"/>
            <a:chExt cx="921986" cy="228854"/>
          </a:xfrm>
        </p:grpSpPr>
        <p:sp>
          <p:nvSpPr>
            <p:cNvPr id="458" name="Google Shape;458;p3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 name="Google Shape;460;p34"/>
          <p:cNvGrpSpPr/>
          <p:nvPr/>
        </p:nvGrpSpPr>
        <p:grpSpPr>
          <a:xfrm>
            <a:off x="967547" y="2656004"/>
            <a:ext cx="792421" cy="269941"/>
            <a:chOff x="1046767" y="4756633"/>
            <a:chExt cx="859646" cy="292841"/>
          </a:xfrm>
        </p:grpSpPr>
        <p:sp>
          <p:nvSpPr>
            <p:cNvPr id="461" name="Google Shape;461;p3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3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 name="Google Shape;468;p34"/>
          <p:cNvGrpSpPr/>
          <p:nvPr/>
        </p:nvGrpSpPr>
        <p:grpSpPr>
          <a:xfrm>
            <a:off x="7103403" y="2550562"/>
            <a:ext cx="166473" cy="141497"/>
            <a:chOff x="4660325" y="1866850"/>
            <a:chExt cx="68350" cy="58100"/>
          </a:xfrm>
        </p:grpSpPr>
        <p:sp>
          <p:nvSpPr>
            <p:cNvPr id="469" name="Google Shape;469;p3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34"/>
          <p:cNvGrpSpPr/>
          <p:nvPr/>
        </p:nvGrpSpPr>
        <p:grpSpPr>
          <a:xfrm>
            <a:off x="7412747" y="2576286"/>
            <a:ext cx="162515" cy="90049"/>
            <a:chOff x="4791775" y="1877500"/>
            <a:chExt cx="66725" cy="36975"/>
          </a:xfrm>
        </p:grpSpPr>
        <p:sp>
          <p:nvSpPr>
            <p:cNvPr id="472" name="Google Shape;472;p3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734460" y="2576286"/>
            <a:ext cx="144979" cy="90049"/>
            <a:chOff x="4923925" y="1877500"/>
            <a:chExt cx="59525" cy="36975"/>
          </a:xfrm>
        </p:grpSpPr>
        <p:sp>
          <p:nvSpPr>
            <p:cNvPr id="475" name="Google Shape;475;p3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34"/>
          <p:cNvGrpSpPr/>
          <p:nvPr/>
        </p:nvGrpSpPr>
        <p:grpSpPr>
          <a:xfrm>
            <a:off x="8028952" y="2558477"/>
            <a:ext cx="141447" cy="125667"/>
            <a:chOff x="5058450" y="1870100"/>
            <a:chExt cx="58075" cy="51600"/>
          </a:xfrm>
        </p:grpSpPr>
        <p:sp>
          <p:nvSpPr>
            <p:cNvPr id="478" name="Google Shape;478;p3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34"/>
          <p:cNvGrpSpPr/>
          <p:nvPr/>
        </p:nvGrpSpPr>
        <p:grpSpPr>
          <a:xfrm>
            <a:off x="7443466" y="2980885"/>
            <a:ext cx="101077" cy="107645"/>
            <a:chOff x="4811425" y="2065025"/>
            <a:chExt cx="41500" cy="44200"/>
          </a:xfrm>
        </p:grpSpPr>
        <p:sp>
          <p:nvSpPr>
            <p:cNvPr id="481" name="Google Shape;481;p3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4"/>
          <p:cNvGrpSpPr/>
          <p:nvPr/>
        </p:nvGrpSpPr>
        <p:grpSpPr>
          <a:xfrm>
            <a:off x="7735904" y="2981098"/>
            <a:ext cx="120867" cy="107218"/>
            <a:chOff x="4929875" y="2065025"/>
            <a:chExt cx="49625" cy="44025"/>
          </a:xfrm>
        </p:grpSpPr>
        <p:sp>
          <p:nvSpPr>
            <p:cNvPr id="484" name="Google Shape;484;p3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34"/>
          <p:cNvGrpSpPr/>
          <p:nvPr/>
        </p:nvGrpSpPr>
        <p:grpSpPr>
          <a:xfrm>
            <a:off x="8064572" y="2984112"/>
            <a:ext cx="70206" cy="101191"/>
            <a:chOff x="5083925" y="2066350"/>
            <a:chExt cx="28825" cy="41550"/>
          </a:xfrm>
        </p:grpSpPr>
        <p:sp>
          <p:nvSpPr>
            <p:cNvPr id="487" name="Google Shape;487;p3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34"/>
          <p:cNvGrpSpPr/>
          <p:nvPr/>
        </p:nvGrpSpPr>
        <p:grpSpPr>
          <a:xfrm>
            <a:off x="7096126" y="2999759"/>
            <a:ext cx="181026" cy="69896"/>
            <a:chOff x="4659775" y="2072775"/>
            <a:chExt cx="74325" cy="28700"/>
          </a:xfrm>
        </p:grpSpPr>
        <p:sp>
          <p:nvSpPr>
            <p:cNvPr id="490" name="Google Shape;490;p3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34"/>
          <p:cNvGrpSpPr/>
          <p:nvPr/>
        </p:nvGrpSpPr>
        <p:grpSpPr>
          <a:xfrm>
            <a:off x="8015982" y="2790324"/>
            <a:ext cx="167387" cy="89197"/>
            <a:chOff x="4662475" y="1976500"/>
            <a:chExt cx="68725" cy="36625"/>
          </a:xfrm>
        </p:grpSpPr>
        <p:sp>
          <p:nvSpPr>
            <p:cNvPr id="494" name="Google Shape;494;p3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34"/>
          <p:cNvGrpSpPr/>
          <p:nvPr/>
        </p:nvGrpSpPr>
        <p:grpSpPr>
          <a:xfrm>
            <a:off x="7712887" y="2793764"/>
            <a:ext cx="166899" cy="82317"/>
            <a:chOff x="4920150" y="1977875"/>
            <a:chExt cx="68525" cy="33800"/>
          </a:xfrm>
        </p:grpSpPr>
        <p:sp>
          <p:nvSpPr>
            <p:cNvPr id="498" name="Google Shape;498;p3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 name="Google Shape;501;p34"/>
          <p:cNvGrpSpPr/>
          <p:nvPr/>
        </p:nvGrpSpPr>
        <p:grpSpPr>
          <a:xfrm>
            <a:off x="7124044" y="3197682"/>
            <a:ext cx="125190" cy="127859"/>
            <a:chOff x="4676550" y="2160575"/>
            <a:chExt cx="51400" cy="52500"/>
          </a:xfrm>
        </p:grpSpPr>
        <p:sp>
          <p:nvSpPr>
            <p:cNvPr id="502" name="Google Shape;502;p3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34"/>
          <p:cNvGrpSpPr/>
          <p:nvPr/>
        </p:nvGrpSpPr>
        <p:grpSpPr>
          <a:xfrm>
            <a:off x="7421302" y="3204714"/>
            <a:ext cx="145405" cy="113794"/>
            <a:chOff x="4768325" y="2163475"/>
            <a:chExt cx="59700" cy="46725"/>
          </a:xfrm>
        </p:grpSpPr>
        <p:sp>
          <p:nvSpPr>
            <p:cNvPr id="506" name="Google Shape;506;p3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 name="Google Shape;508;p3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 name="Google Shape;514;p34"/>
          <p:cNvGrpSpPr/>
          <p:nvPr/>
        </p:nvGrpSpPr>
        <p:grpSpPr>
          <a:xfrm>
            <a:off x="7437621" y="3459808"/>
            <a:ext cx="112768" cy="106853"/>
            <a:chOff x="4768575" y="2253950"/>
            <a:chExt cx="46300" cy="43875"/>
          </a:xfrm>
        </p:grpSpPr>
        <p:sp>
          <p:nvSpPr>
            <p:cNvPr id="515" name="Google Shape;515;p3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34"/>
          <p:cNvGrpSpPr/>
          <p:nvPr/>
        </p:nvGrpSpPr>
        <p:grpSpPr>
          <a:xfrm>
            <a:off x="7737243" y="3948834"/>
            <a:ext cx="118187" cy="146246"/>
            <a:chOff x="4960900" y="2433225"/>
            <a:chExt cx="48525" cy="60050"/>
          </a:xfrm>
        </p:grpSpPr>
        <p:sp>
          <p:nvSpPr>
            <p:cNvPr id="518" name="Google Shape;518;p3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34"/>
          <p:cNvGrpSpPr/>
          <p:nvPr/>
        </p:nvGrpSpPr>
        <p:grpSpPr>
          <a:xfrm>
            <a:off x="7425808" y="4212895"/>
            <a:ext cx="136394" cy="143810"/>
            <a:chOff x="4854075" y="2527625"/>
            <a:chExt cx="56000" cy="59050"/>
          </a:xfrm>
        </p:grpSpPr>
        <p:sp>
          <p:nvSpPr>
            <p:cNvPr id="521" name="Google Shape;521;p3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 name="Google Shape;523;p3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34"/>
          <p:cNvGrpSpPr/>
          <p:nvPr/>
        </p:nvGrpSpPr>
        <p:grpSpPr>
          <a:xfrm>
            <a:off x="8050020" y="3676639"/>
            <a:ext cx="99312" cy="160797"/>
            <a:chOff x="5059700" y="2334775"/>
            <a:chExt cx="40775" cy="66025"/>
          </a:xfrm>
        </p:grpSpPr>
        <p:sp>
          <p:nvSpPr>
            <p:cNvPr id="527" name="Google Shape;527;p3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 name="Google Shape;536;p34"/>
          <p:cNvGrpSpPr/>
          <p:nvPr/>
        </p:nvGrpSpPr>
        <p:grpSpPr>
          <a:xfrm>
            <a:off x="8007184" y="3941771"/>
            <a:ext cx="184984" cy="160371"/>
            <a:chOff x="5037700" y="2430325"/>
            <a:chExt cx="75950" cy="65850"/>
          </a:xfrm>
        </p:grpSpPr>
        <p:sp>
          <p:nvSpPr>
            <p:cNvPr id="537" name="Google Shape;537;p3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 name="Google Shape;539;p34"/>
          <p:cNvGrpSpPr/>
          <p:nvPr/>
        </p:nvGrpSpPr>
        <p:grpSpPr>
          <a:xfrm>
            <a:off x="7426689" y="3708223"/>
            <a:ext cx="173014" cy="97629"/>
            <a:chOff x="4756975" y="2341800"/>
            <a:chExt cx="91975" cy="51925"/>
          </a:xfrm>
        </p:grpSpPr>
        <p:sp>
          <p:nvSpPr>
            <p:cNvPr id="540" name="Google Shape;540;p3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4"/>
          <p:cNvGrpSpPr/>
          <p:nvPr/>
        </p:nvGrpSpPr>
        <p:grpSpPr>
          <a:xfrm>
            <a:off x="7693626" y="4196920"/>
            <a:ext cx="212497" cy="175761"/>
            <a:chOff x="4943575" y="2516350"/>
            <a:chExt cx="98675" cy="81700"/>
          </a:xfrm>
        </p:grpSpPr>
        <p:sp>
          <p:nvSpPr>
            <p:cNvPr id="561" name="Google Shape;561;p3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 name="Google Shape;639;p3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647"/>
        <p:cNvGrpSpPr/>
        <p:nvPr/>
      </p:nvGrpSpPr>
      <p:grpSpPr>
        <a:xfrm>
          <a:off x="0" y="0"/>
          <a:ext cx="0" cy="0"/>
          <a:chOff x="0" y="0"/>
          <a:chExt cx="0" cy="0"/>
        </a:xfrm>
      </p:grpSpPr>
      <p:grpSp>
        <p:nvGrpSpPr>
          <p:cNvPr id="648" name="Google Shape;648;p35"/>
          <p:cNvGrpSpPr/>
          <p:nvPr/>
        </p:nvGrpSpPr>
        <p:grpSpPr>
          <a:xfrm>
            <a:off x="6681268" y="3584496"/>
            <a:ext cx="560636" cy="516497"/>
            <a:chOff x="6652051" y="3714143"/>
            <a:chExt cx="560636" cy="516497"/>
          </a:xfrm>
        </p:grpSpPr>
        <p:grpSp>
          <p:nvGrpSpPr>
            <p:cNvPr id="649" name="Google Shape;649;p35"/>
            <p:cNvGrpSpPr/>
            <p:nvPr/>
          </p:nvGrpSpPr>
          <p:grpSpPr>
            <a:xfrm>
              <a:off x="6669657" y="3716715"/>
              <a:ext cx="466768" cy="464314"/>
              <a:chOff x="3139766" y="765669"/>
              <a:chExt cx="886380" cy="881888"/>
            </a:xfrm>
          </p:grpSpPr>
          <p:grpSp>
            <p:nvGrpSpPr>
              <p:cNvPr id="650" name="Google Shape;650;p35"/>
              <p:cNvGrpSpPr/>
              <p:nvPr/>
            </p:nvGrpSpPr>
            <p:grpSpPr>
              <a:xfrm>
                <a:off x="3139766" y="765669"/>
                <a:ext cx="886380" cy="881888"/>
                <a:chOff x="3139766" y="765669"/>
                <a:chExt cx="886380" cy="881888"/>
              </a:xfrm>
            </p:grpSpPr>
            <p:sp>
              <p:nvSpPr>
                <p:cNvPr id="651" name="Google Shape;651;p3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 name="Google Shape;660;p3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3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35"/>
          <p:cNvGrpSpPr/>
          <p:nvPr/>
        </p:nvGrpSpPr>
        <p:grpSpPr>
          <a:xfrm>
            <a:off x="7679978" y="3065079"/>
            <a:ext cx="104231" cy="320340"/>
            <a:chOff x="7564426" y="3224343"/>
            <a:chExt cx="119985" cy="368801"/>
          </a:xfrm>
        </p:grpSpPr>
        <p:sp>
          <p:nvSpPr>
            <p:cNvPr id="666" name="Google Shape;666;p3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35"/>
          <p:cNvGrpSpPr/>
          <p:nvPr/>
        </p:nvGrpSpPr>
        <p:grpSpPr>
          <a:xfrm>
            <a:off x="7379466" y="3059180"/>
            <a:ext cx="189489" cy="332132"/>
            <a:chOff x="8370831" y="3202002"/>
            <a:chExt cx="218129" cy="382376"/>
          </a:xfrm>
        </p:grpSpPr>
        <p:sp>
          <p:nvSpPr>
            <p:cNvPr id="669" name="Google Shape;669;p3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35"/>
          <p:cNvGrpSpPr/>
          <p:nvPr/>
        </p:nvGrpSpPr>
        <p:grpSpPr>
          <a:xfrm>
            <a:off x="8102855" y="3470312"/>
            <a:ext cx="309429" cy="267000"/>
            <a:chOff x="6742064" y="3750480"/>
            <a:chExt cx="399315" cy="344560"/>
          </a:xfrm>
        </p:grpSpPr>
        <p:sp>
          <p:nvSpPr>
            <p:cNvPr id="672" name="Google Shape;672;p3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35"/>
          <p:cNvGrpSpPr/>
          <p:nvPr/>
        </p:nvGrpSpPr>
        <p:grpSpPr>
          <a:xfrm>
            <a:off x="7641874" y="3821360"/>
            <a:ext cx="180437" cy="281608"/>
            <a:chOff x="7248525" y="3739696"/>
            <a:chExt cx="230531" cy="359790"/>
          </a:xfrm>
        </p:grpSpPr>
        <p:sp>
          <p:nvSpPr>
            <p:cNvPr id="675" name="Google Shape;675;p3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 name="Google Shape;677;p35"/>
          <p:cNvGrpSpPr/>
          <p:nvPr/>
        </p:nvGrpSpPr>
        <p:grpSpPr>
          <a:xfrm>
            <a:off x="7887794" y="3464584"/>
            <a:ext cx="162896" cy="278710"/>
            <a:chOff x="7601242" y="3729267"/>
            <a:chExt cx="222566" cy="380803"/>
          </a:xfrm>
        </p:grpSpPr>
        <p:sp>
          <p:nvSpPr>
            <p:cNvPr id="678" name="Google Shape;678;p3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 name="Google Shape;680;p3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 name="Google Shape;681;p35"/>
          <p:cNvGrpSpPr/>
          <p:nvPr/>
        </p:nvGrpSpPr>
        <p:grpSpPr>
          <a:xfrm>
            <a:off x="7377439" y="3465724"/>
            <a:ext cx="193543" cy="275990"/>
            <a:chOff x="8304647" y="3738687"/>
            <a:chExt cx="225076" cy="320956"/>
          </a:xfrm>
        </p:grpSpPr>
        <p:sp>
          <p:nvSpPr>
            <p:cNvPr id="682" name="Google Shape;682;p3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 name="Google Shape;685;p35"/>
          <p:cNvGrpSpPr/>
          <p:nvPr/>
        </p:nvGrpSpPr>
        <p:grpSpPr>
          <a:xfrm>
            <a:off x="7649932" y="3465724"/>
            <a:ext cx="178492" cy="275990"/>
            <a:chOff x="8615101" y="3738687"/>
            <a:chExt cx="207573" cy="320956"/>
          </a:xfrm>
        </p:grpSpPr>
        <p:sp>
          <p:nvSpPr>
            <p:cNvPr id="686" name="Google Shape;686;p3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 name="Google Shape;689;p3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 name="Google Shape;690;p35"/>
          <p:cNvGrpSpPr/>
          <p:nvPr/>
        </p:nvGrpSpPr>
        <p:grpSpPr>
          <a:xfrm>
            <a:off x="7875463" y="3868385"/>
            <a:ext cx="187557" cy="187557"/>
            <a:chOff x="8565775" y="671075"/>
            <a:chExt cx="441000" cy="441000"/>
          </a:xfrm>
        </p:grpSpPr>
        <p:sp>
          <p:nvSpPr>
            <p:cNvPr id="691" name="Google Shape;691;p3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 name="Google Shape;693;p3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35"/>
          <p:cNvGrpSpPr/>
          <p:nvPr/>
        </p:nvGrpSpPr>
        <p:grpSpPr>
          <a:xfrm>
            <a:off x="6029935" y="2940910"/>
            <a:ext cx="587865" cy="517731"/>
            <a:chOff x="6000718" y="3070557"/>
            <a:chExt cx="587865" cy="517731"/>
          </a:xfrm>
        </p:grpSpPr>
        <p:sp>
          <p:nvSpPr>
            <p:cNvPr id="696" name="Google Shape;696;p3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35"/>
          <p:cNvGrpSpPr/>
          <p:nvPr/>
        </p:nvGrpSpPr>
        <p:grpSpPr>
          <a:xfrm>
            <a:off x="6044740" y="3584570"/>
            <a:ext cx="557665" cy="516387"/>
            <a:chOff x="6015523" y="3714217"/>
            <a:chExt cx="557665" cy="516387"/>
          </a:xfrm>
        </p:grpSpPr>
        <p:grpSp>
          <p:nvGrpSpPr>
            <p:cNvPr id="707" name="Google Shape;707;p35"/>
            <p:cNvGrpSpPr/>
            <p:nvPr/>
          </p:nvGrpSpPr>
          <p:grpSpPr>
            <a:xfrm>
              <a:off x="6036094" y="3716980"/>
              <a:ext cx="529822" cy="510480"/>
              <a:chOff x="3148311" y="-545634"/>
              <a:chExt cx="1006118" cy="969572"/>
            </a:xfrm>
          </p:grpSpPr>
          <p:sp>
            <p:nvSpPr>
              <p:cNvPr id="708" name="Google Shape;708;p3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 name="Google Shape;718;p3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5"/>
          <p:cNvGrpSpPr/>
          <p:nvPr/>
        </p:nvGrpSpPr>
        <p:grpSpPr>
          <a:xfrm>
            <a:off x="6673522" y="2943981"/>
            <a:ext cx="576302" cy="511871"/>
            <a:chOff x="6644304" y="3073628"/>
            <a:chExt cx="576302" cy="511871"/>
          </a:xfrm>
        </p:grpSpPr>
        <p:grpSp>
          <p:nvGrpSpPr>
            <p:cNvPr id="720" name="Google Shape;720;p35"/>
            <p:cNvGrpSpPr/>
            <p:nvPr/>
          </p:nvGrpSpPr>
          <p:grpSpPr>
            <a:xfrm>
              <a:off x="6712169" y="3073651"/>
              <a:ext cx="481611" cy="506713"/>
              <a:chOff x="1833536" y="-546641"/>
              <a:chExt cx="914567" cy="962419"/>
            </a:xfrm>
          </p:grpSpPr>
          <p:grpSp>
            <p:nvGrpSpPr>
              <p:cNvPr id="721" name="Google Shape;721;p35"/>
              <p:cNvGrpSpPr/>
              <p:nvPr/>
            </p:nvGrpSpPr>
            <p:grpSpPr>
              <a:xfrm>
                <a:off x="1833536" y="-524249"/>
                <a:ext cx="914567" cy="940027"/>
                <a:chOff x="1833536" y="-524249"/>
                <a:chExt cx="914567" cy="940027"/>
              </a:xfrm>
            </p:grpSpPr>
            <p:sp>
              <p:nvSpPr>
                <p:cNvPr id="722" name="Google Shape;722;p3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 name="Google Shape;727;p3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 name="Google Shape;731;p3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35"/>
          <p:cNvGrpSpPr/>
          <p:nvPr/>
        </p:nvGrpSpPr>
        <p:grpSpPr>
          <a:xfrm>
            <a:off x="752796" y="2869970"/>
            <a:ext cx="2622876" cy="1333540"/>
            <a:chOff x="238125" y="1038125"/>
            <a:chExt cx="7146800" cy="3633625"/>
          </a:xfrm>
        </p:grpSpPr>
        <p:sp>
          <p:nvSpPr>
            <p:cNvPr id="733" name="Google Shape;733;p3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35"/>
          <p:cNvGrpSpPr/>
          <p:nvPr/>
        </p:nvGrpSpPr>
        <p:grpSpPr>
          <a:xfrm>
            <a:off x="5938558" y="1033351"/>
            <a:ext cx="2435960" cy="1297725"/>
            <a:chOff x="233350" y="949250"/>
            <a:chExt cx="7137300" cy="3802300"/>
          </a:xfrm>
        </p:grpSpPr>
        <p:sp>
          <p:nvSpPr>
            <p:cNvPr id="2306" name="Google Shape;2306;p3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35"/>
          <p:cNvGrpSpPr/>
          <p:nvPr/>
        </p:nvGrpSpPr>
        <p:grpSpPr>
          <a:xfrm>
            <a:off x="731715" y="995041"/>
            <a:ext cx="2665073" cy="1317140"/>
            <a:chOff x="793334" y="1192826"/>
            <a:chExt cx="2665073" cy="1317140"/>
          </a:xfrm>
        </p:grpSpPr>
        <p:sp>
          <p:nvSpPr>
            <p:cNvPr id="2358" name="Google Shape;2358;p3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5"/>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5"/>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5"/>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5"/>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5"/>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5"/>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5"/>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5"/>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5"/>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5"/>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5"/>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5"/>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5"/>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5"/>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5"/>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5"/>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5"/>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5"/>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5"/>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5"/>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5"/>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5"/>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5"/>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5"/>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5"/>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5"/>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5"/>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5"/>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5"/>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5"/>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5"/>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5"/>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5"/>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5"/>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5"/>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5"/>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5"/>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5"/>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5"/>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5"/>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5"/>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5"/>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5"/>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5"/>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5"/>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5"/>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5"/>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5"/>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5"/>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5"/>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5"/>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5"/>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5"/>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5"/>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5"/>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5"/>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5"/>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5"/>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5"/>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5"/>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5"/>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5"/>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5"/>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5"/>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5"/>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5"/>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5"/>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5"/>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5"/>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5"/>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5"/>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5"/>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5"/>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5"/>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5"/>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5"/>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5"/>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5"/>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5"/>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5"/>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5"/>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5"/>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5"/>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5"/>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5"/>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5"/>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5"/>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5"/>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3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5"/>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5"/>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5"/>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5"/>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5"/>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5"/>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5"/>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5"/>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5"/>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5"/>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3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3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3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3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3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3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3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3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3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3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35"/>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35"/>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3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3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3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5"/>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3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5"/>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3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5"/>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3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3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5"/>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5"/>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3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3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3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3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5"/>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3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3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5"/>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5"/>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3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3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3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3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3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3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3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3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3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3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3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3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3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3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3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3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3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3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35"/>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5"/>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35"/>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5"/>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5"/>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5"/>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5"/>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5"/>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5"/>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5"/>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5"/>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5"/>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5"/>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3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3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3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3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3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5"/>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3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3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3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3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3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3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3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3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3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3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3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3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3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3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3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3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3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3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3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3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3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3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3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3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35"/>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3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3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35"/>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35"/>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3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3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3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35"/>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3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3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3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3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3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3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3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35"/>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3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35"/>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3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3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35"/>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3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3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3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3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3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3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3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3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3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3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3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3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3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3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3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3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3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3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3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3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3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3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3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3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3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3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3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3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3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35"/>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3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3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3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3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3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3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3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3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3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3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3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3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3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3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3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3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3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3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3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3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3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3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3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3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3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3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35"/>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3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3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35"/>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3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35"/>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3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3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3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3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3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3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35"/>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3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3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35"/>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35"/>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35"/>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5"/>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5"/>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3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3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3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3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3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3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35"/>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3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3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3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3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3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3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3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3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3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3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3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3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35"/>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35"/>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3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35"/>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3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3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3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3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3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3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3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3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3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3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35"/>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3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3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3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3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35"/>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3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3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3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3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3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3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3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5"/>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5"/>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5"/>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5"/>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5"/>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5"/>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5"/>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5"/>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5"/>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5"/>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5"/>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5"/>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5"/>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5"/>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5"/>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5"/>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5"/>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3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5"/>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5"/>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3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3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3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3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3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3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3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3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3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3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3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3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3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3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3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3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3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3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3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3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3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3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3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3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3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3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3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3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3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3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3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3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3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3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3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3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3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3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3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3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3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3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3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3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3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3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3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3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3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3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3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3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35"/>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35"/>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3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3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3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3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3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3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3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3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3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3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3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3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3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3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3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3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3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3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3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3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3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3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3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3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3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3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3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3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3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3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3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3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3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3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3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3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3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3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3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3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3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3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3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3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3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35"/>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3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3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3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3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3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3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3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3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3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3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3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3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3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3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3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3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3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3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3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3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3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3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3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3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3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3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3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3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3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3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3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3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3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3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3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3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3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3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3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3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3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3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3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3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3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3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3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3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3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3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35"/>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3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3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3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3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3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35"/>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3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3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3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35"/>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35"/>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3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3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3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3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3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3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3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3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3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3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3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3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3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3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3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3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3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35"/>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3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3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3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3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3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3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3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3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3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3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3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3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3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3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3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3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3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3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3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35"/>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35"/>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3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3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3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3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3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3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3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3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3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3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3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3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3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3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3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3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3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3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3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3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3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3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3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3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3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3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3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3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3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3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35"/>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3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3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35"/>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3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3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3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3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3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3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3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3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35"/>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3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3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35"/>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3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35"/>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3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35"/>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3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3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3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3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3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3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3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3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3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3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3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3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3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3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3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3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3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3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3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3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3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3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3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5"/>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3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3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3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3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5"/>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3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3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5"/>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5"/>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3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3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35"/>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35"/>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35"/>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3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3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5"/>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3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3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5"/>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3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3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3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3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3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3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3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5"/>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35"/>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5"/>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35"/>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5"/>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3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3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3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35"/>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3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3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3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3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3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3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3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3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3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3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3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3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3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3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3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3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3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3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3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3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3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3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3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3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3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3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3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3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3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3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3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3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3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3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3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3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3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3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3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35"/>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3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3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3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3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35"/>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3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3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35"/>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3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3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3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3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3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3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3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3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3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3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3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3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3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3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3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3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3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3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3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3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3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3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3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3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3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3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3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3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3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3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3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3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3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3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3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3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3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3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3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3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3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3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3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3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3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3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3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3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3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3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3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3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3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3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3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3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3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3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3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3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3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3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3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3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3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3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3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3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3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3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3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3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3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3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3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3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3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3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3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3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3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3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3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3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3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3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3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3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3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3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3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3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3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3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3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3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3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5"/>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5"/>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5"/>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3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5"/>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5"/>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5"/>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5"/>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5"/>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5"/>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5"/>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3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3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5"/>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3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3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3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3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3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3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5"/>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5"/>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5"/>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5"/>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5"/>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3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3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5"/>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5"/>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5"/>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3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3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3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3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3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3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3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3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3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3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3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3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3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3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3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3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3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3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3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3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3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3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3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3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3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3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3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3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3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3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35"/>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3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3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3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35"/>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35"/>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35"/>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3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35"/>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3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3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35"/>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3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3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35"/>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35"/>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3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3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3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3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3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3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3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3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3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3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3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3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3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35"/>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3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3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3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3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3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3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35"/>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3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3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3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3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3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3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3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3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3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3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35"/>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3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3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3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3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3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3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35"/>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3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3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3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3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3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3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35"/>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3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3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3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3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3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3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3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3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3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3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3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3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3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3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3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3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3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35"/>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3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3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3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3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3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3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3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3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3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3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3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3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35"/>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3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3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3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3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3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3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3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3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3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3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3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3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3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35"/>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3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3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3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3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3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3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3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3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3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3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3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3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3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3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3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3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3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3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35"/>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3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3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3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3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3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3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3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3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3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3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3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3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3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3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3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3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3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3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3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3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3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3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3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3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3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3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3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3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3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3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3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3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3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3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3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3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3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3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35"/>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3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3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3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3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3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3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3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3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35"/>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3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3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35"/>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3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3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3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3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3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3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3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3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3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3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3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3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3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3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3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35"/>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3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35"/>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3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3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3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3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35"/>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3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3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3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3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3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3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3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3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3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3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3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35"/>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3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3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35"/>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3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3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3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35"/>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35"/>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35"/>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35"/>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3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3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3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3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3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3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3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35"/>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3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3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3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3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3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3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3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3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3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3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3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3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3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3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35"/>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3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3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35"/>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3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35"/>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3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3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3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3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3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3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3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3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3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3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35"/>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35"/>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35"/>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3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3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3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3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3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3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3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3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3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3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3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3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3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3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3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3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3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3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3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35"/>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3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35"/>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3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3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3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3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3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3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3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3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3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35"/>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35"/>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3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3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3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3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3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3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3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3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3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3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3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3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3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3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3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3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3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3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3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3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3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3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3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3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3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3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3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3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3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3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3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3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3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3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3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3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3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3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35"/>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3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3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3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3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3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3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3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35"/>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3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3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3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3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3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35"/>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3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3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3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3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3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3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3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3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35"/>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3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3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3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3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3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3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3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3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3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3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3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3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3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3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3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3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3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3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3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3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3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3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3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3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3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3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3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3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3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35"/>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35"/>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3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3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3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3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3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3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3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3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3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3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3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3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3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3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35"/>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3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3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3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3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3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3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3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3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3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3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3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3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3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3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3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3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3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3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3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3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3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3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3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3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3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3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3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3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3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3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3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3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3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3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3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3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3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3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3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3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3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3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3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3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3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3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3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3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3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3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3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3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3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3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3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3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3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3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3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3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3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3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3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35"/>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3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3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3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3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3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3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3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3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3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3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3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3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3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3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3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3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3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3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3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3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3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3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3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3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3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3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3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3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3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3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3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3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3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3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3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3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3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3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35"/>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35"/>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3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3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3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3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3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35"/>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3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3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3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3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3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3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3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3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3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3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3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3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3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3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3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3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3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3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3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3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3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3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3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3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3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3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3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3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3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3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3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35"/>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3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3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3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3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3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3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3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3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35"/>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3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3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3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3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3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3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3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3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3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3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3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3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3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35"/>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3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3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3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3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3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3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3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3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35"/>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3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3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3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3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35"/>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3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3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3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3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3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3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3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3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3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3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3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3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3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3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3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3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3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3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3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3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3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3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3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3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3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3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3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3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3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3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3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3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3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3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3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3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3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3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3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3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3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3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3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3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3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3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3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3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3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3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3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3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5"/>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5"/>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3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35"/>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3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3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3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3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3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3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3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3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3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3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3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3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3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3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3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3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3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3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35"/>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3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3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3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3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3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3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3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3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35"/>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3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3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3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3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3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5"/>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5"/>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5"/>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5"/>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5"/>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5"/>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5"/>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5"/>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5"/>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5"/>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5"/>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3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3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3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3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3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3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3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3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3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3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5"/>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5"/>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5"/>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5"/>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5"/>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5"/>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5"/>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3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3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5"/>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3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3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5"/>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5"/>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3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3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3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3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3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3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3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3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3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3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3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3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3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3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3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3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3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3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3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5"/>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5"/>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5"/>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5"/>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35"/>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35"/>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3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3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3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35"/>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3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3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3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3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3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3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35"/>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35"/>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35"/>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35"/>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3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3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3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3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3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3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3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3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35"/>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3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35"/>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3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3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3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3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3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3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3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3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35"/>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3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3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3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35"/>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3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3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3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3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3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3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3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3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3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3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3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3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3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3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3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3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3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3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3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3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3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3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3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3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3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3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3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3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3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3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3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3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3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3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3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3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5"/>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5"/>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5"/>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5"/>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5"/>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5"/>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5"/>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5"/>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5"/>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5"/>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5"/>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5"/>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5"/>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35"/>
          <p:cNvGrpSpPr/>
          <p:nvPr/>
        </p:nvGrpSpPr>
        <p:grpSpPr>
          <a:xfrm>
            <a:off x="3450485" y="919691"/>
            <a:ext cx="2310381" cy="1488888"/>
            <a:chOff x="229225" y="549050"/>
            <a:chExt cx="7161750" cy="4615275"/>
          </a:xfrm>
        </p:grpSpPr>
        <p:sp>
          <p:nvSpPr>
            <p:cNvPr id="6326" name="Google Shape;6326;p3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3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3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3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3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3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3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3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3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3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35"/>
          <p:cNvGrpSpPr/>
          <p:nvPr/>
        </p:nvGrpSpPr>
        <p:grpSpPr>
          <a:xfrm>
            <a:off x="3548403" y="2849588"/>
            <a:ext cx="2310282" cy="1374222"/>
            <a:chOff x="238125" y="732525"/>
            <a:chExt cx="7130500" cy="4241425"/>
          </a:xfrm>
        </p:grpSpPr>
        <p:sp>
          <p:nvSpPr>
            <p:cNvPr id="6444" name="Google Shape;6444;p3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3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3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3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3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3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3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3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3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3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3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3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3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3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3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3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3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3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3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3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3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3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3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3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3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3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3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3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3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3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3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3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3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3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3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3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3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3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3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3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3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3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3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3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3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3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3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3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3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3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3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3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3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3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3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3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3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3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3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3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3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3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3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3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3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New Operating System Design Pitch Deck by Slidesgo">
  <a:themeElements>
    <a:clrScheme name="Simple Light">
      <a:dk1>
        <a:srgbClr val="FFFFFF"/>
      </a:dk1>
      <a:lt1>
        <a:srgbClr val="2D323C"/>
      </a:lt1>
      <a:dk2>
        <a:srgbClr val="242830"/>
      </a:dk2>
      <a:lt2>
        <a:srgbClr val="FFDB5D"/>
      </a:lt2>
      <a:accent1>
        <a:srgbClr val="94EE6B"/>
      </a:accent1>
      <a:accent2>
        <a:srgbClr val="E81981"/>
      </a:accent2>
      <a:accent3>
        <a:srgbClr val="BD64B5"/>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433</Words>
  <Application>Microsoft Office PowerPoint</Application>
  <PresentationFormat>On-screen Show (16:9)</PresentationFormat>
  <Paragraphs>95</Paragraphs>
  <Slides>20</Slides>
  <Notes>20</Notes>
  <HiddenSlides>13</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20</vt:i4>
      </vt:variant>
    </vt:vector>
  </HeadingPairs>
  <TitlesOfParts>
    <vt:vector size="36" baseType="lpstr">
      <vt:lpstr>PT Sans</vt:lpstr>
      <vt:lpstr>Arial</vt:lpstr>
      <vt:lpstr>Roboto Medium</vt:lpstr>
      <vt:lpstr>Amatic SC</vt:lpstr>
      <vt:lpstr>Bebas Neue</vt:lpstr>
      <vt:lpstr>Fira Sans Extra Condensed</vt:lpstr>
      <vt:lpstr>Nunito Light</vt:lpstr>
      <vt:lpstr>Calibri</vt:lpstr>
      <vt:lpstr>Source Code Pro</vt:lpstr>
      <vt:lpstr>Anaheim</vt:lpstr>
      <vt:lpstr>Source Code Pro Medium</vt:lpstr>
      <vt:lpstr>Quantico</vt:lpstr>
      <vt:lpstr>Denk One</vt:lpstr>
      <vt:lpstr>Proxima Nova</vt:lpstr>
      <vt:lpstr>New Operating System Design Pitch Deck by Slidesgo</vt:lpstr>
      <vt:lpstr>Slidesgo Final Pages</vt:lpstr>
      <vt:lpstr>ENGI 301 Safe and Sound Vault</vt:lpstr>
      <vt:lpstr>Background Information</vt:lpstr>
      <vt:lpstr>&lt;/ Background Information</vt:lpstr>
      <vt:lpstr>&lt;/ System Block Diagram</vt:lpstr>
      <vt:lpstr>&lt;/ Power Block Diagram</vt:lpstr>
      <vt:lpstr>&lt;/ Components and Budget</vt:lpstr>
      <vt:lpstr>Thanks!</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Safe and Sound Vault</dc:title>
  <dc:creator>RiceLoaner</dc:creator>
  <cp:lastModifiedBy>JJ Tellez</cp:lastModifiedBy>
  <cp:revision>1</cp:revision>
  <dcterms:modified xsi:type="dcterms:W3CDTF">2023-10-02T01:02:41Z</dcterms:modified>
</cp:coreProperties>
</file>